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</p:sldMasterIdLst>
  <p:sldIdLst>
    <p:sldId id="256" r:id="rId5"/>
    <p:sldId id="260" r:id="rId6"/>
    <p:sldId id="264" r:id="rId7"/>
    <p:sldId id="261" r:id="rId8"/>
    <p:sldId id="263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28F"/>
    <a:srgbClr val="6B7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427DE-B82A-45AE-81AB-08208894F56B}" v="26" dt="2024-01-18T12:16:00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727" autoAdjust="0"/>
  </p:normalViewPr>
  <p:slideViewPr>
    <p:cSldViewPr snapToGrid="0">
      <p:cViewPr varScale="1">
        <p:scale>
          <a:sx n="106" d="100"/>
          <a:sy n="106" d="100"/>
        </p:scale>
        <p:origin x="67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vizi ACI Como" userId="29b4053e-24bd-4d09-a7c8-692d320a9315" providerId="ADAL" clId="{ED739645-FC8A-4E66-ADDB-F17AD8E52982}"/>
    <pc:docChg chg="undo custSel addSld delSld modSld modMainMaster">
      <pc:chgData name="Servizi ACI Como" userId="29b4053e-24bd-4d09-a7c8-692d320a9315" providerId="ADAL" clId="{ED739645-FC8A-4E66-ADDB-F17AD8E52982}" dt="2023-11-24T09:56:11.187" v="1023" actId="1076"/>
      <pc:docMkLst>
        <pc:docMk/>
      </pc:docMkLst>
      <pc:sldChg chg="addSp delSp modSp mod setBg delDesignElem">
        <pc:chgData name="Servizi ACI Como" userId="29b4053e-24bd-4d09-a7c8-692d320a9315" providerId="ADAL" clId="{ED739645-FC8A-4E66-ADDB-F17AD8E52982}" dt="2023-11-24T08:56:15.624" v="82" actId="26606"/>
        <pc:sldMkLst>
          <pc:docMk/>
          <pc:sldMk cId="4085791760" sldId="256"/>
        </pc:sldMkLst>
        <pc:spChg chg="del mod">
          <ac:chgData name="Servizi ACI Como" userId="29b4053e-24bd-4d09-a7c8-692d320a9315" providerId="ADAL" clId="{ED739645-FC8A-4E66-ADDB-F17AD8E52982}" dt="2023-11-24T08:55:06.147" v="73" actId="478"/>
          <ac:spMkLst>
            <pc:docMk/>
            <pc:sldMk cId="4085791760" sldId="256"/>
            <ac:spMk id="2" creationId="{551F3E66-CFD5-45FD-A0BB-B711AD61DECC}"/>
          </ac:spMkLst>
        </pc:spChg>
        <pc:spChg chg="add del mod">
          <ac:chgData name="Servizi ACI Como" userId="29b4053e-24bd-4d09-a7c8-692d320a9315" providerId="ADAL" clId="{ED739645-FC8A-4E66-ADDB-F17AD8E52982}" dt="2023-11-24T08:55:13.504" v="78" actId="478"/>
          <ac:spMkLst>
            <pc:docMk/>
            <pc:sldMk cId="4085791760" sldId="256"/>
            <ac:spMk id="4" creationId="{75957002-53BF-6864-6319-AAF56035C7F4}"/>
          </ac:spMkLst>
        </pc:spChg>
        <pc:spChg chg="del">
          <ac:chgData name="Servizi ACI Como" userId="29b4053e-24bd-4d09-a7c8-692d320a9315" providerId="ADAL" clId="{ED739645-FC8A-4E66-ADDB-F17AD8E52982}" dt="2023-11-24T08:45:00.635" v="13"/>
          <ac:spMkLst>
            <pc:docMk/>
            <pc:sldMk cId="4085791760" sldId="256"/>
            <ac:spMk id="10" creationId="{DC99427B-A97E-40A3-B1FD-4557346C6A91}"/>
          </ac:spMkLst>
        </pc:spChg>
        <pc:spChg chg="add del">
          <ac:chgData name="Servizi ACI Como" userId="29b4053e-24bd-4d09-a7c8-692d320a9315" providerId="ADAL" clId="{ED739645-FC8A-4E66-ADDB-F17AD8E52982}" dt="2023-11-24T08:56:15.624" v="82" actId="26606"/>
          <ac:spMkLst>
            <pc:docMk/>
            <pc:sldMk cId="4085791760" sldId="256"/>
            <ac:spMk id="24" creationId="{21029ED5-F105-4DD2-99C8-1E4422817978}"/>
          </ac:spMkLst>
        </pc:spChg>
        <pc:spChg chg="add del">
          <ac:chgData name="Servizi ACI Como" userId="29b4053e-24bd-4d09-a7c8-692d320a9315" providerId="ADAL" clId="{ED739645-FC8A-4E66-ADDB-F17AD8E52982}" dt="2023-11-24T08:56:15.624" v="82" actId="26606"/>
          <ac:spMkLst>
            <pc:docMk/>
            <pc:sldMk cId="4085791760" sldId="256"/>
            <ac:spMk id="37" creationId="{5C9652B3-A450-4ED6-8FBF-F536BA60B4D8}"/>
          </ac:spMkLst>
        </pc:spChg>
        <pc:grpChg chg="add del">
          <ac:chgData name="Servizi ACI Como" userId="29b4053e-24bd-4d09-a7c8-692d320a9315" providerId="ADAL" clId="{ED739645-FC8A-4E66-ADDB-F17AD8E52982}" dt="2023-11-24T08:56:15.624" v="82" actId="26606"/>
          <ac:grpSpMkLst>
            <pc:docMk/>
            <pc:sldMk cId="4085791760" sldId="256"/>
            <ac:grpSpMk id="12" creationId="{0565C35A-C6FA-4269-822E-6DB5B9C48882}"/>
          </ac:grpSpMkLst>
        </pc:grpChg>
        <pc:grpChg chg="add del">
          <ac:chgData name="Servizi ACI Como" userId="29b4053e-24bd-4d09-a7c8-692d320a9315" providerId="ADAL" clId="{ED739645-FC8A-4E66-ADDB-F17AD8E52982}" dt="2023-11-24T08:56:15.624" v="82" actId="26606"/>
          <ac:grpSpMkLst>
            <pc:docMk/>
            <pc:sldMk cId="4085791760" sldId="256"/>
            <ac:grpSpMk id="26" creationId="{2D621E68-BF28-4A1C-B1A2-4E55E139E79A}"/>
          </ac:grpSpMkLst>
        </pc:grpChg>
        <pc:picChg chg="del">
          <ac:chgData name="Servizi ACI Como" userId="29b4053e-24bd-4d09-a7c8-692d320a9315" providerId="ADAL" clId="{ED739645-FC8A-4E66-ADDB-F17AD8E52982}" dt="2023-11-24T08:44:27.763" v="6" actId="478"/>
          <ac:picMkLst>
            <pc:docMk/>
            <pc:sldMk cId="4085791760" sldId="256"/>
            <ac:picMk id="5" creationId="{6B9CFE9F-2DED-453C-94BD-2CEB54A13A8C}"/>
          </ac:picMkLst>
        </pc:picChg>
        <pc:picChg chg="add mod">
          <ac:chgData name="Servizi ACI Como" userId="29b4053e-24bd-4d09-a7c8-692d320a9315" providerId="ADAL" clId="{ED739645-FC8A-4E66-ADDB-F17AD8E52982}" dt="2023-11-24T08:56:15.624" v="82" actId="26606"/>
          <ac:picMkLst>
            <pc:docMk/>
            <pc:sldMk cId="4085791760" sldId="256"/>
            <ac:picMk id="7" creationId="{9BE113A7-02CE-E5BE-EBED-171CDB9E9F28}"/>
          </ac:picMkLst>
        </pc:picChg>
        <pc:picChg chg="add del mod">
          <ac:chgData name="Servizi ACI Como" userId="29b4053e-24bd-4d09-a7c8-692d320a9315" providerId="ADAL" clId="{ED739645-FC8A-4E66-ADDB-F17AD8E52982}" dt="2023-11-24T08:55:04.277" v="72" actId="478"/>
          <ac:picMkLst>
            <pc:docMk/>
            <pc:sldMk cId="4085791760" sldId="256"/>
            <ac:picMk id="1026" creationId="{A625CE8C-98F0-ED68-D6D2-B6A8EDF4033D}"/>
          </ac:picMkLst>
        </pc:picChg>
      </pc:sldChg>
      <pc:sldChg chg="del">
        <pc:chgData name="Servizi ACI Como" userId="29b4053e-24bd-4d09-a7c8-692d320a9315" providerId="ADAL" clId="{ED739645-FC8A-4E66-ADDB-F17AD8E52982}" dt="2023-11-24T08:43:43.430" v="0" actId="47"/>
        <pc:sldMkLst>
          <pc:docMk/>
          <pc:sldMk cId="3671886092" sldId="258"/>
        </pc:sldMkLst>
      </pc:sldChg>
      <pc:sldChg chg="addSp delSp modSp mod">
        <pc:chgData name="Servizi ACI Como" userId="29b4053e-24bd-4d09-a7c8-692d320a9315" providerId="ADAL" clId="{ED739645-FC8A-4E66-ADDB-F17AD8E52982}" dt="2023-11-24T09:52:29.088" v="875" actId="114"/>
        <pc:sldMkLst>
          <pc:docMk/>
          <pc:sldMk cId="132698190" sldId="260"/>
        </pc:sldMkLst>
        <pc:spChg chg="mod">
          <ac:chgData name="Servizi ACI Como" userId="29b4053e-24bd-4d09-a7c8-692d320a9315" providerId="ADAL" clId="{ED739645-FC8A-4E66-ADDB-F17AD8E52982}" dt="2023-11-24T09:02:51.269" v="127" actId="114"/>
          <ac:spMkLst>
            <pc:docMk/>
            <pc:sldMk cId="132698190" sldId="260"/>
            <ac:spMk id="2" creationId="{551F3E66-CFD5-45FD-A0BB-B711AD61DECC}"/>
          </ac:spMkLst>
        </pc:spChg>
        <pc:spChg chg="del mod">
          <ac:chgData name="Servizi ACI Como" userId="29b4053e-24bd-4d09-a7c8-692d320a9315" providerId="ADAL" clId="{ED739645-FC8A-4E66-ADDB-F17AD8E52982}" dt="2023-11-24T08:51:18.138" v="58" actId="478"/>
          <ac:spMkLst>
            <pc:docMk/>
            <pc:sldMk cId="132698190" sldId="260"/>
            <ac:spMk id="4" creationId="{9AF8EE41-5FAF-D789-91A7-59CA17E8B625}"/>
          </ac:spMkLst>
        </pc:spChg>
        <pc:spChg chg="del">
          <ac:chgData name="Servizi ACI Como" userId="29b4053e-24bd-4d09-a7c8-692d320a9315" providerId="ADAL" clId="{ED739645-FC8A-4E66-ADDB-F17AD8E52982}" dt="2023-11-24T08:51:16.250" v="56" actId="478"/>
          <ac:spMkLst>
            <pc:docMk/>
            <pc:sldMk cId="132698190" sldId="260"/>
            <ac:spMk id="6" creationId="{725CADB0-7B2E-4DCD-8226-81A3807C0C6B}"/>
          </ac:spMkLst>
        </pc:spChg>
        <pc:spChg chg="del">
          <ac:chgData name="Servizi ACI Como" userId="29b4053e-24bd-4d09-a7c8-692d320a9315" providerId="ADAL" clId="{ED739645-FC8A-4E66-ADDB-F17AD8E52982}" dt="2023-11-24T08:51:25.306" v="66" actId="478"/>
          <ac:spMkLst>
            <pc:docMk/>
            <pc:sldMk cId="132698190" sldId="260"/>
            <ac:spMk id="10" creationId="{AF378988-716F-451C-BE49-E17879805BAC}"/>
          </ac:spMkLst>
        </pc:spChg>
        <pc:spChg chg="add mod">
          <ac:chgData name="Servizi ACI Como" userId="29b4053e-24bd-4d09-a7c8-692d320a9315" providerId="ADAL" clId="{ED739645-FC8A-4E66-ADDB-F17AD8E52982}" dt="2023-11-24T09:52:29.088" v="875" actId="114"/>
          <ac:spMkLst>
            <pc:docMk/>
            <pc:sldMk cId="132698190" sldId="260"/>
            <ac:spMk id="12" creationId="{DFE25041-8369-226F-4820-2941915299E4}"/>
          </ac:spMkLst>
        </pc:spChg>
        <pc:picChg chg="del">
          <ac:chgData name="Servizi ACI Como" userId="29b4053e-24bd-4d09-a7c8-692d320a9315" providerId="ADAL" clId="{ED739645-FC8A-4E66-ADDB-F17AD8E52982}" dt="2023-11-24T08:51:19.731" v="60" actId="478"/>
          <ac:picMkLst>
            <pc:docMk/>
            <pc:sldMk cId="132698190" sldId="260"/>
            <ac:picMk id="3" creationId="{F76BA72F-08B4-0C7B-4FFE-2CD8120DB247}"/>
          </ac:picMkLst>
        </pc:picChg>
        <pc:picChg chg="del">
          <ac:chgData name="Servizi ACI Como" userId="29b4053e-24bd-4d09-a7c8-692d320a9315" providerId="ADAL" clId="{ED739645-FC8A-4E66-ADDB-F17AD8E52982}" dt="2023-11-24T08:51:00.334" v="52" actId="478"/>
          <ac:picMkLst>
            <pc:docMk/>
            <pc:sldMk cId="132698190" sldId="260"/>
            <ac:picMk id="5" creationId="{6B9CFE9F-2DED-453C-94BD-2CEB54A13A8C}"/>
          </ac:picMkLst>
        </pc:picChg>
        <pc:picChg chg="add mod">
          <ac:chgData name="Servizi ACI Como" userId="29b4053e-24bd-4d09-a7c8-692d320a9315" providerId="ADAL" clId="{ED739645-FC8A-4E66-ADDB-F17AD8E52982}" dt="2023-11-24T09:03:13.909" v="129" actId="14100"/>
          <ac:picMkLst>
            <pc:docMk/>
            <pc:sldMk cId="132698190" sldId="260"/>
            <ac:picMk id="7" creationId="{9E3ED868-28AA-04E8-497A-146C8CD4D243}"/>
          </ac:picMkLst>
        </pc:picChg>
        <pc:picChg chg="del">
          <ac:chgData name="Servizi ACI Como" userId="29b4053e-24bd-4d09-a7c8-692d320a9315" providerId="ADAL" clId="{ED739645-FC8A-4E66-ADDB-F17AD8E52982}" dt="2023-11-24T08:51:22.287" v="64" actId="478"/>
          <ac:picMkLst>
            <pc:docMk/>
            <pc:sldMk cId="132698190" sldId="260"/>
            <ac:picMk id="8" creationId="{E4AD6C21-EE75-4B55-9AFF-61489F5055D0}"/>
          </ac:picMkLst>
        </pc:picChg>
        <pc:picChg chg="add del mod">
          <ac:chgData name="Servizi ACI Como" userId="29b4053e-24bd-4d09-a7c8-692d320a9315" providerId="ADAL" clId="{ED739645-FC8A-4E66-ADDB-F17AD8E52982}" dt="2023-11-24T08:55:01.554" v="71" actId="478"/>
          <ac:picMkLst>
            <pc:docMk/>
            <pc:sldMk cId="132698190" sldId="260"/>
            <ac:picMk id="11" creationId="{C3C0F6D7-96A0-52CE-9E7A-FB0CFB2630DE}"/>
          </ac:picMkLst>
        </pc:picChg>
        <pc:picChg chg="add mod">
          <ac:chgData name="Servizi ACI Como" userId="29b4053e-24bd-4d09-a7c8-692d320a9315" providerId="ADAL" clId="{ED739645-FC8A-4E66-ADDB-F17AD8E52982}" dt="2023-11-24T09:03:30.783" v="133" actId="14100"/>
          <ac:picMkLst>
            <pc:docMk/>
            <pc:sldMk cId="132698190" sldId="260"/>
            <ac:picMk id="14" creationId="{F912FEAD-2FD0-C20D-4904-135189530255}"/>
          </ac:picMkLst>
        </pc:picChg>
        <pc:picChg chg="add del mod">
          <ac:chgData name="Servizi ACI Como" userId="29b4053e-24bd-4d09-a7c8-692d320a9315" providerId="ADAL" clId="{ED739645-FC8A-4E66-ADDB-F17AD8E52982}" dt="2023-11-24T09:04:54.774" v="142" actId="478"/>
          <ac:picMkLst>
            <pc:docMk/>
            <pc:sldMk cId="132698190" sldId="260"/>
            <ac:picMk id="16" creationId="{CCE19C6B-E7AB-9582-7F25-2967B98DEA35}"/>
          </ac:picMkLst>
        </pc:picChg>
        <pc:picChg chg="del">
          <ac:chgData name="Servizi ACI Como" userId="29b4053e-24bd-4d09-a7c8-692d320a9315" providerId="ADAL" clId="{ED739645-FC8A-4E66-ADDB-F17AD8E52982}" dt="2023-11-24T08:51:21.687" v="63" actId="478"/>
          <ac:picMkLst>
            <pc:docMk/>
            <pc:sldMk cId="132698190" sldId="260"/>
            <ac:picMk id="25" creationId="{BC0C3EBD-05B8-45EF-A86E-ED4CF6160BB9}"/>
          </ac:picMkLst>
        </pc:picChg>
        <pc:picChg chg="del">
          <ac:chgData name="Servizi ACI Como" userId="29b4053e-24bd-4d09-a7c8-692d320a9315" providerId="ADAL" clId="{ED739645-FC8A-4E66-ADDB-F17AD8E52982}" dt="2023-11-24T08:51:21.151" v="62" actId="478"/>
          <ac:picMkLst>
            <pc:docMk/>
            <pc:sldMk cId="132698190" sldId="260"/>
            <ac:picMk id="26" creationId="{E2647A0C-B137-4C8D-8774-754EF2CAEB50}"/>
          </ac:picMkLst>
        </pc:picChg>
        <pc:picChg chg="del">
          <ac:chgData name="Servizi ACI Como" userId="29b4053e-24bd-4d09-a7c8-692d320a9315" providerId="ADAL" clId="{ED739645-FC8A-4E66-ADDB-F17AD8E52982}" dt="2023-11-24T08:51:18.840" v="59" actId="478"/>
          <ac:picMkLst>
            <pc:docMk/>
            <pc:sldMk cId="132698190" sldId="260"/>
            <ac:picMk id="27" creationId="{ED8CBF45-DDAC-47EB-B1F8-C5F31BD46B8C}"/>
          </ac:picMkLst>
        </pc:picChg>
        <pc:picChg chg="add mod">
          <ac:chgData name="Servizi ACI Como" userId="29b4053e-24bd-4d09-a7c8-692d320a9315" providerId="ADAL" clId="{ED739645-FC8A-4E66-ADDB-F17AD8E52982}" dt="2023-11-24T09:51:21.508" v="870" actId="14100"/>
          <ac:picMkLst>
            <pc:docMk/>
            <pc:sldMk cId="132698190" sldId="260"/>
            <ac:picMk id="4098" creationId="{6D2443EE-0E66-065D-9C93-7B2A01A89AC1}"/>
          </ac:picMkLst>
        </pc:picChg>
        <pc:picChg chg="del">
          <ac:chgData name="Servizi ACI Como" userId="29b4053e-24bd-4d09-a7c8-692d320a9315" providerId="ADAL" clId="{ED739645-FC8A-4E66-ADDB-F17AD8E52982}" dt="2023-11-24T08:51:20.398" v="61" actId="478"/>
          <ac:picMkLst>
            <pc:docMk/>
            <pc:sldMk cId="132698190" sldId="260"/>
            <ac:picMk id="5122" creationId="{7635A273-9F2B-4BDF-A4F9-4552906B02A4}"/>
          </ac:picMkLst>
        </pc:picChg>
        <pc:picChg chg="del">
          <ac:chgData name="Servizi ACI Como" userId="29b4053e-24bd-4d09-a7c8-692d320a9315" providerId="ADAL" clId="{ED739645-FC8A-4E66-ADDB-F17AD8E52982}" dt="2023-11-24T08:51:23.069" v="65" actId="478"/>
          <ac:picMkLst>
            <pc:docMk/>
            <pc:sldMk cId="132698190" sldId="260"/>
            <ac:picMk id="5124" creationId="{26E3D696-8D6E-4CAB-9A92-CA405C6BE7A8}"/>
          </ac:picMkLst>
        </pc:picChg>
      </pc:sldChg>
      <pc:sldChg chg="del">
        <pc:chgData name="Servizi ACI Como" userId="29b4053e-24bd-4d09-a7c8-692d320a9315" providerId="ADAL" clId="{ED739645-FC8A-4E66-ADDB-F17AD8E52982}" dt="2023-11-24T08:43:46.243" v="1" actId="47"/>
        <pc:sldMkLst>
          <pc:docMk/>
          <pc:sldMk cId="1707259183" sldId="261"/>
        </pc:sldMkLst>
      </pc:sldChg>
      <pc:sldChg chg="addSp delSp modSp mod">
        <pc:chgData name="Servizi ACI Como" userId="29b4053e-24bd-4d09-a7c8-692d320a9315" providerId="ADAL" clId="{ED739645-FC8A-4E66-ADDB-F17AD8E52982}" dt="2023-11-24T09:54:06.943" v="900"/>
        <pc:sldMkLst>
          <pc:docMk/>
          <pc:sldMk cId="3338019307" sldId="261"/>
        </pc:sldMkLst>
        <pc:spChg chg="mod">
          <ac:chgData name="Servizi ACI Como" userId="29b4053e-24bd-4d09-a7c8-692d320a9315" providerId="ADAL" clId="{ED739645-FC8A-4E66-ADDB-F17AD8E52982}" dt="2023-11-24T09:15:13.398" v="322" actId="1076"/>
          <ac:spMkLst>
            <pc:docMk/>
            <pc:sldMk cId="3338019307" sldId="261"/>
            <ac:spMk id="2" creationId="{551F3E66-CFD5-45FD-A0BB-B711AD61DECC}"/>
          </ac:spMkLst>
        </pc:spChg>
        <pc:spChg chg="add mod ord">
          <ac:chgData name="Servizi ACI Como" userId="29b4053e-24bd-4d09-a7c8-692d320a9315" providerId="ADAL" clId="{ED739645-FC8A-4E66-ADDB-F17AD8E52982}" dt="2023-11-24T09:53:15.678" v="883" actId="113"/>
          <ac:spMkLst>
            <pc:docMk/>
            <pc:sldMk cId="3338019307" sldId="261"/>
            <ac:spMk id="3" creationId="{B17CCF3B-77C0-283D-B83F-E717805654C4}"/>
          </ac:spMkLst>
        </pc:spChg>
        <pc:spChg chg="add mod ord">
          <ac:chgData name="Servizi ACI Como" userId="29b4053e-24bd-4d09-a7c8-692d320a9315" providerId="ADAL" clId="{ED739645-FC8A-4E66-ADDB-F17AD8E52982}" dt="2023-11-24T09:53:19.687" v="884" actId="113"/>
          <ac:spMkLst>
            <pc:docMk/>
            <pc:sldMk cId="3338019307" sldId="261"/>
            <ac:spMk id="4" creationId="{D9525ACE-4810-3A16-2E1A-F087F38BB54D}"/>
          </ac:spMkLst>
        </pc:spChg>
        <pc:spChg chg="add mod ord">
          <ac:chgData name="Servizi ACI Como" userId="29b4053e-24bd-4d09-a7c8-692d320a9315" providerId="ADAL" clId="{ED739645-FC8A-4E66-ADDB-F17AD8E52982}" dt="2023-11-24T09:53:07.886" v="881" actId="113"/>
          <ac:spMkLst>
            <pc:docMk/>
            <pc:sldMk cId="3338019307" sldId="261"/>
            <ac:spMk id="5" creationId="{D92F790E-8075-82AA-A8FF-85665CD0F9E8}"/>
          </ac:spMkLst>
        </pc:spChg>
        <pc:spChg chg="add mod ord">
          <ac:chgData name="Servizi ACI Como" userId="29b4053e-24bd-4d09-a7c8-692d320a9315" providerId="ADAL" clId="{ED739645-FC8A-4E66-ADDB-F17AD8E52982}" dt="2023-11-24T09:53:03.527" v="880" actId="113"/>
          <ac:spMkLst>
            <pc:docMk/>
            <pc:sldMk cId="3338019307" sldId="261"/>
            <ac:spMk id="6" creationId="{1093AD50-D5D9-7F4F-DA03-7A601FA1B33F}"/>
          </ac:spMkLst>
        </pc:spChg>
        <pc:spChg chg="add mod ord">
          <ac:chgData name="Servizi ACI Como" userId="29b4053e-24bd-4d09-a7c8-692d320a9315" providerId="ADAL" clId="{ED739645-FC8A-4E66-ADDB-F17AD8E52982}" dt="2023-11-24T09:53:23.190" v="885" actId="113"/>
          <ac:spMkLst>
            <pc:docMk/>
            <pc:sldMk cId="3338019307" sldId="261"/>
            <ac:spMk id="8" creationId="{73BA11EB-EB2B-B6D9-2BDE-95FE6D17EF74}"/>
          </ac:spMkLst>
        </pc:spChg>
        <pc:spChg chg="add del mod">
          <ac:chgData name="Servizi ACI Como" userId="29b4053e-24bd-4d09-a7c8-692d320a9315" providerId="ADAL" clId="{ED739645-FC8A-4E66-ADDB-F17AD8E52982}" dt="2023-11-24T09:14:15.672" v="314" actId="11529"/>
          <ac:spMkLst>
            <pc:docMk/>
            <pc:sldMk cId="3338019307" sldId="261"/>
            <ac:spMk id="9" creationId="{B0AC4866-A8A0-9054-E32A-6263A0BD211B}"/>
          </ac:spMkLst>
        </pc:spChg>
        <pc:spChg chg="add mod">
          <ac:chgData name="Servizi ACI Como" userId="29b4053e-24bd-4d09-a7c8-692d320a9315" providerId="ADAL" clId="{ED739645-FC8A-4E66-ADDB-F17AD8E52982}" dt="2023-11-24T09:15:56.718" v="329" actId="14100"/>
          <ac:spMkLst>
            <pc:docMk/>
            <pc:sldMk cId="3338019307" sldId="261"/>
            <ac:spMk id="10" creationId="{EB031365-5E08-CBE9-C420-506D75B584B3}"/>
          </ac:spMkLst>
        </pc:spChg>
        <pc:spChg chg="add mod">
          <ac:chgData name="Servizi ACI Como" userId="29b4053e-24bd-4d09-a7c8-692d320a9315" providerId="ADAL" clId="{ED739645-FC8A-4E66-ADDB-F17AD8E52982}" dt="2023-11-24T09:18:11.205" v="360" actId="1076"/>
          <ac:spMkLst>
            <pc:docMk/>
            <pc:sldMk cId="3338019307" sldId="261"/>
            <ac:spMk id="11" creationId="{81B389F8-B7E1-6EA6-AF48-C756D04A3A8A}"/>
          </ac:spMkLst>
        </pc:spChg>
        <pc:spChg chg="mod ord">
          <ac:chgData name="Servizi ACI Como" userId="29b4053e-24bd-4d09-a7c8-692d320a9315" providerId="ADAL" clId="{ED739645-FC8A-4E66-ADDB-F17AD8E52982}" dt="2023-11-24T09:53:26.847" v="886" actId="113"/>
          <ac:spMkLst>
            <pc:docMk/>
            <pc:sldMk cId="3338019307" sldId="261"/>
            <ac:spMk id="12" creationId="{DFE25041-8369-226F-4820-2941915299E4}"/>
          </ac:spMkLst>
        </pc:spChg>
        <pc:spChg chg="add mod">
          <ac:chgData name="Servizi ACI Como" userId="29b4053e-24bd-4d09-a7c8-692d320a9315" providerId="ADAL" clId="{ED739645-FC8A-4E66-ADDB-F17AD8E52982}" dt="2023-11-24T09:18:08.918" v="359" actId="1076"/>
          <ac:spMkLst>
            <pc:docMk/>
            <pc:sldMk cId="3338019307" sldId="261"/>
            <ac:spMk id="13" creationId="{F0780B5C-51A6-BACC-A526-131DAFE7A9F0}"/>
          </ac:spMkLst>
        </pc:spChg>
        <pc:spChg chg="add mod">
          <ac:chgData name="Servizi ACI Como" userId="29b4053e-24bd-4d09-a7c8-692d320a9315" providerId="ADAL" clId="{ED739645-FC8A-4E66-ADDB-F17AD8E52982}" dt="2023-11-24T09:18:07.261" v="358" actId="1076"/>
          <ac:spMkLst>
            <pc:docMk/>
            <pc:sldMk cId="3338019307" sldId="261"/>
            <ac:spMk id="15" creationId="{0F003B1F-6640-94B2-F479-F06B4704726C}"/>
          </ac:spMkLst>
        </pc:spChg>
        <pc:spChg chg="add mod">
          <ac:chgData name="Servizi ACI Como" userId="29b4053e-24bd-4d09-a7c8-692d320a9315" providerId="ADAL" clId="{ED739645-FC8A-4E66-ADDB-F17AD8E52982}" dt="2023-11-24T09:18:05.142" v="357" actId="1076"/>
          <ac:spMkLst>
            <pc:docMk/>
            <pc:sldMk cId="3338019307" sldId="261"/>
            <ac:spMk id="16" creationId="{146EC465-3AF6-B114-AE9B-6086AC78C3C8}"/>
          </ac:spMkLst>
        </pc:spChg>
        <pc:spChg chg="add mod">
          <ac:chgData name="Servizi ACI Como" userId="29b4053e-24bd-4d09-a7c8-692d320a9315" providerId="ADAL" clId="{ED739645-FC8A-4E66-ADDB-F17AD8E52982}" dt="2023-11-24T09:18:02.342" v="356" actId="1076"/>
          <ac:spMkLst>
            <pc:docMk/>
            <pc:sldMk cId="3338019307" sldId="261"/>
            <ac:spMk id="17" creationId="{15E9268A-51B6-A5E8-0B43-7091DE690524}"/>
          </ac:spMkLst>
        </pc:spChg>
        <pc:picChg chg="add mod">
          <ac:chgData name="Servizi ACI Como" userId="29b4053e-24bd-4d09-a7c8-692d320a9315" providerId="ADAL" clId="{ED739645-FC8A-4E66-ADDB-F17AD8E52982}" dt="2023-11-24T09:54:06.943" v="900"/>
          <ac:picMkLst>
            <pc:docMk/>
            <pc:sldMk cId="3338019307" sldId="261"/>
            <ac:picMk id="18" creationId="{1316227D-9BC5-2685-DC68-3D5D2AB8108C}"/>
          </ac:picMkLst>
        </pc:picChg>
      </pc:sldChg>
      <pc:sldChg chg="add del">
        <pc:chgData name="Servizi ACI Como" userId="29b4053e-24bd-4d09-a7c8-692d320a9315" providerId="ADAL" clId="{ED739645-FC8A-4E66-ADDB-F17AD8E52982}" dt="2023-11-24T09:07:46.289" v="182"/>
        <pc:sldMkLst>
          <pc:docMk/>
          <pc:sldMk cId="1770606023" sldId="262"/>
        </pc:sldMkLst>
      </pc:sldChg>
      <pc:sldChg chg="addSp delSp modSp mod">
        <pc:chgData name="Servizi ACI Como" userId="29b4053e-24bd-4d09-a7c8-692d320a9315" providerId="ADAL" clId="{ED739645-FC8A-4E66-ADDB-F17AD8E52982}" dt="2023-11-24T09:56:11.187" v="1023" actId="1076"/>
        <pc:sldMkLst>
          <pc:docMk/>
          <pc:sldMk cId="1784402287" sldId="262"/>
        </pc:sldMkLst>
        <pc:spChg chg="mod">
          <ac:chgData name="Servizi ACI Como" userId="29b4053e-24bd-4d09-a7c8-692d320a9315" providerId="ADAL" clId="{ED739645-FC8A-4E66-ADDB-F17AD8E52982}" dt="2023-11-24T09:41:10.941" v="813" actId="1076"/>
          <ac:spMkLst>
            <pc:docMk/>
            <pc:sldMk cId="1784402287" sldId="262"/>
            <ac:spMk id="2" creationId="{551F3E66-CFD5-45FD-A0BB-B711AD61DECC}"/>
          </ac:spMkLst>
        </pc:spChg>
        <pc:spChg chg="add mod">
          <ac:chgData name="Servizi ACI Como" userId="29b4053e-24bd-4d09-a7c8-692d320a9315" providerId="ADAL" clId="{ED739645-FC8A-4E66-ADDB-F17AD8E52982}" dt="2023-11-24T09:54:34.375" v="908" actId="113"/>
          <ac:spMkLst>
            <pc:docMk/>
            <pc:sldMk cId="1784402287" sldId="262"/>
            <ac:spMk id="6" creationId="{112928BF-912E-0E0A-F5CB-2B3D55404386}"/>
          </ac:spMkLst>
        </pc:spChg>
        <pc:spChg chg="add mod">
          <ac:chgData name="Servizi ACI Como" userId="29b4053e-24bd-4d09-a7c8-692d320a9315" providerId="ADAL" clId="{ED739645-FC8A-4E66-ADDB-F17AD8E52982}" dt="2023-11-24T09:54:37.766" v="909" actId="113"/>
          <ac:spMkLst>
            <pc:docMk/>
            <pc:sldMk cId="1784402287" sldId="262"/>
            <ac:spMk id="9" creationId="{F2E8F7EB-BFDE-8AC2-483E-5DC7F939802D}"/>
          </ac:spMkLst>
        </pc:spChg>
        <pc:spChg chg="add mod">
          <ac:chgData name="Servizi ACI Como" userId="29b4053e-24bd-4d09-a7c8-692d320a9315" providerId="ADAL" clId="{ED739645-FC8A-4E66-ADDB-F17AD8E52982}" dt="2023-11-24T09:54:41.647" v="910" actId="113"/>
          <ac:spMkLst>
            <pc:docMk/>
            <pc:sldMk cId="1784402287" sldId="262"/>
            <ac:spMk id="10" creationId="{D745CC7F-4B95-3A67-7186-0919C27C5CE4}"/>
          </ac:spMkLst>
        </pc:spChg>
        <pc:spChg chg="add mod">
          <ac:chgData name="Servizi ACI Como" userId="29b4053e-24bd-4d09-a7c8-692d320a9315" providerId="ADAL" clId="{ED739645-FC8A-4E66-ADDB-F17AD8E52982}" dt="2023-11-24T09:54:48.124" v="912" actId="14100"/>
          <ac:spMkLst>
            <pc:docMk/>
            <pc:sldMk cId="1784402287" sldId="262"/>
            <ac:spMk id="11" creationId="{59889951-A653-8685-7690-1B0D15938B5E}"/>
          </ac:spMkLst>
        </pc:spChg>
        <pc:spChg chg="mod">
          <ac:chgData name="Servizi ACI Como" userId="29b4053e-24bd-4d09-a7c8-692d320a9315" providerId="ADAL" clId="{ED739645-FC8A-4E66-ADDB-F17AD8E52982}" dt="2023-11-24T09:41:14.157" v="814" actId="1076"/>
          <ac:spMkLst>
            <pc:docMk/>
            <pc:sldMk cId="1784402287" sldId="262"/>
            <ac:spMk id="12" creationId="{DFE25041-8369-226F-4820-2941915299E4}"/>
          </ac:spMkLst>
        </pc:spChg>
        <pc:spChg chg="add mod">
          <ac:chgData name="Servizi ACI Como" userId="29b4053e-24bd-4d09-a7c8-692d320a9315" providerId="ADAL" clId="{ED739645-FC8A-4E66-ADDB-F17AD8E52982}" dt="2023-11-24T09:56:03.293" v="1022" actId="20577"/>
          <ac:spMkLst>
            <pc:docMk/>
            <pc:sldMk cId="1784402287" sldId="262"/>
            <ac:spMk id="13" creationId="{F898DB05-1AAF-FF37-357D-807C845AFAC7}"/>
          </ac:spMkLst>
        </pc:spChg>
        <pc:picChg chg="add mod">
          <ac:chgData name="Servizi ACI Como" userId="29b4053e-24bd-4d09-a7c8-692d320a9315" providerId="ADAL" clId="{ED739645-FC8A-4E66-ADDB-F17AD8E52982}" dt="2023-11-24T09:39:54.277" v="807" actId="1076"/>
          <ac:picMkLst>
            <pc:docMk/>
            <pc:sldMk cId="1784402287" sldId="262"/>
            <ac:picMk id="4" creationId="{D3D0CA77-0044-0999-A111-586928B01A15}"/>
          </ac:picMkLst>
        </pc:picChg>
        <pc:picChg chg="add del mod">
          <ac:chgData name="Servizi ACI Como" userId="29b4053e-24bd-4d09-a7c8-692d320a9315" providerId="ADAL" clId="{ED739645-FC8A-4E66-ADDB-F17AD8E52982}" dt="2023-11-24T09:30:23.591" v="601" actId="478"/>
          <ac:picMkLst>
            <pc:docMk/>
            <pc:sldMk cId="1784402287" sldId="262"/>
            <ac:picMk id="5" creationId="{037B2CE2-46B9-0AED-5E03-75D2AC275041}"/>
          </ac:picMkLst>
        </pc:picChg>
        <pc:picChg chg="add del mod">
          <ac:chgData name="Servizi ACI Como" userId="29b4053e-24bd-4d09-a7c8-692d320a9315" providerId="ADAL" clId="{ED739645-FC8A-4E66-ADDB-F17AD8E52982}" dt="2023-11-24T09:32:02.151" v="680"/>
          <ac:picMkLst>
            <pc:docMk/>
            <pc:sldMk cId="1784402287" sldId="262"/>
            <ac:picMk id="8" creationId="{1C97C81C-FF88-8D69-EADD-8608CBBD18F1}"/>
          </ac:picMkLst>
        </pc:picChg>
        <pc:picChg chg="add mod">
          <ac:chgData name="Servizi ACI Como" userId="29b4053e-24bd-4d09-a7c8-692d320a9315" providerId="ADAL" clId="{ED739645-FC8A-4E66-ADDB-F17AD8E52982}" dt="2023-11-24T09:39:31.549" v="804" actId="1076"/>
          <ac:picMkLst>
            <pc:docMk/>
            <pc:sldMk cId="1784402287" sldId="262"/>
            <ac:picMk id="15" creationId="{B4CBEAB6-0CCC-5EC1-412E-AF68DBECFC1D}"/>
          </ac:picMkLst>
        </pc:picChg>
        <pc:picChg chg="add mod">
          <ac:chgData name="Servizi ACI Como" userId="29b4053e-24bd-4d09-a7c8-692d320a9315" providerId="ADAL" clId="{ED739645-FC8A-4E66-ADDB-F17AD8E52982}" dt="2023-11-24T09:39:36.828" v="805" actId="1076"/>
          <ac:picMkLst>
            <pc:docMk/>
            <pc:sldMk cId="1784402287" sldId="262"/>
            <ac:picMk id="16" creationId="{FA93FFAB-E618-67C4-8212-263321C48933}"/>
          </ac:picMkLst>
        </pc:picChg>
        <pc:picChg chg="add mod">
          <ac:chgData name="Servizi ACI Como" userId="29b4053e-24bd-4d09-a7c8-692d320a9315" providerId="ADAL" clId="{ED739645-FC8A-4E66-ADDB-F17AD8E52982}" dt="2023-11-24T09:40:52.877" v="811" actId="1076"/>
          <ac:picMkLst>
            <pc:docMk/>
            <pc:sldMk cId="1784402287" sldId="262"/>
            <ac:picMk id="17" creationId="{9F34F5A5-7F2B-0CF2-C11D-48F8273014C1}"/>
          </ac:picMkLst>
        </pc:picChg>
        <pc:picChg chg="add mod">
          <ac:chgData name="Servizi ACI Como" userId="29b4053e-24bd-4d09-a7c8-692d320a9315" providerId="ADAL" clId="{ED739645-FC8A-4E66-ADDB-F17AD8E52982}" dt="2023-11-24T09:40:56.260" v="812" actId="1076"/>
          <ac:picMkLst>
            <pc:docMk/>
            <pc:sldMk cId="1784402287" sldId="262"/>
            <ac:picMk id="18" creationId="{090CB583-C02D-5DFB-FA7C-728FB421087C}"/>
          </ac:picMkLst>
        </pc:picChg>
        <pc:picChg chg="add mod">
          <ac:chgData name="Servizi ACI Como" userId="29b4053e-24bd-4d09-a7c8-692d320a9315" providerId="ADAL" clId="{ED739645-FC8A-4E66-ADDB-F17AD8E52982}" dt="2023-11-24T09:56:11.187" v="1023" actId="1076"/>
          <ac:picMkLst>
            <pc:docMk/>
            <pc:sldMk cId="1784402287" sldId="262"/>
            <ac:picMk id="19" creationId="{1B714B43-841B-B4DB-1DD8-4A757E6607A8}"/>
          </ac:picMkLst>
        </pc:picChg>
      </pc:sldChg>
      <pc:sldChg chg="del">
        <pc:chgData name="Servizi ACI Como" userId="29b4053e-24bd-4d09-a7c8-692d320a9315" providerId="ADAL" clId="{ED739645-FC8A-4E66-ADDB-F17AD8E52982}" dt="2023-11-24T08:43:46.767" v="2" actId="47"/>
        <pc:sldMkLst>
          <pc:docMk/>
          <pc:sldMk cId="3499566894" sldId="262"/>
        </pc:sldMkLst>
      </pc:sldChg>
      <pc:sldChg chg="del">
        <pc:chgData name="Servizi ACI Como" userId="29b4053e-24bd-4d09-a7c8-692d320a9315" providerId="ADAL" clId="{ED739645-FC8A-4E66-ADDB-F17AD8E52982}" dt="2023-11-24T08:43:47.213" v="3" actId="47"/>
        <pc:sldMkLst>
          <pc:docMk/>
          <pc:sldMk cId="536675753" sldId="263"/>
        </pc:sldMkLst>
      </pc:sldChg>
      <pc:sldChg chg="del">
        <pc:chgData name="Servizi ACI Como" userId="29b4053e-24bd-4d09-a7c8-692d320a9315" providerId="ADAL" clId="{ED739645-FC8A-4E66-ADDB-F17AD8E52982}" dt="2023-11-24T08:43:47.815" v="4" actId="47"/>
        <pc:sldMkLst>
          <pc:docMk/>
          <pc:sldMk cId="2201889452" sldId="264"/>
        </pc:sldMkLst>
      </pc:sldChg>
      <pc:sldChg chg="del">
        <pc:chgData name="Servizi ACI Como" userId="29b4053e-24bd-4d09-a7c8-692d320a9315" providerId="ADAL" clId="{ED739645-FC8A-4E66-ADDB-F17AD8E52982}" dt="2023-11-24T08:43:48.286" v="5" actId="47"/>
        <pc:sldMkLst>
          <pc:docMk/>
          <pc:sldMk cId="1634435139" sldId="265"/>
        </pc:sldMkLst>
      </pc:sldChg>
      <pc:sldMasterChg chg="setBg">
        <pc:chgData name="Servizi ACI Como" userId="29b4053e-24bd-4d09-a7c8-692d320a9315" providerId="ADAL" clId="{ED739645-FC8A-4E66-ADDB-F17AD8E52982}" dt="2023-11-24T08:52:01.344" v="67"/>
        <pc:sldMasterMkLst>
          <pc:docMk/>
          <pc:sldMasterMk cId="841733378" sldId="2147483835"/>
        </pc:sldMasterMkLst>
      </pc:sldMasterChg>
    </pc:docChg>
  </pc:docChgLst>
  <pc:docChgLst>
    <pc:chgData name="Servizi ACI Como" userId="29b4053e-24bd-4d09-a7c8-692d320a9315" providerId="ADAL" clId="{07C188EB-5ACA-4D4B-AFF7-D8F30024B889}"/>
    <pc:docChg chg="undo custSel addSld modSld">
      <pc:chgData name="Servizi ACI Como" userId="29b4053e-24bd-4d09-a7c8-692d320a9315" providerId="ADAL" clId="{07C188EB-5ACA-4D4B-AFF7-D8F30024B889}" dt="2023-05-18T09:49:07.882" v="1215" actId="207"/>
      <pc:docMkLst>
        <pc:docMk/>
      </pc:docMkLst>
      <pc:sldChg chg="modSp mod">
        <pc:chgData name="Servizi ACI Como" userId="29b4053e-24bd-4d09-a7c8-692d320a9315" providerId="ADAL" clId="{07C188EB-5ACA-4D4B-AFF7-D8F30024B889}" dt="2023-05-18T07:08:46.859" v="174" actId="14100"/>
        <pc:sldMkLst>
          <pc:docMk/>
          <pc:sldMk cId="4085791760" sldId="256"/>
        </pc:sldMkLst>
        <pc:spChg chg="mod">
          <ac:chgData name="Servizi ACI Como" userId="29b4053e-24bd-4d09-a7c8-692d320a9315" providerId="ADAL" clId="{07C188EB-5ACA-4D4B-AFF7-D8F30024B889}" dt="2023-05-18T06:59:29.721" v="23" actId="1076"/>
          <ac:spMkLst>
            <pc:docMk/>
            <pc:sldMk cId="4085791760" sldId="256"/>
            <ac:spMk id="2" creationId="{551F3E66-CFD5-45FD-A0BB-B711AD61DECC}"/>
          </ac:spMkLst>
        </pc:spChg>
        <pc:picChg chg="mod">
          <ac:chgData name="Servizi ACI Como" userId="29b4053e-24bd-4d09-a7c8-692d320a9315" providerId="ADAL" clId="{07C188EB-5ACA-4D4B-AFF7-D8F30024B889}" dt="2023-05-18T07:08:46.859" v="174" actId="14100"/>
          <ac:picMkLst>
            <pc:docMk/>
            <pc:sldMk cId="4085791760" sldId="256"/>
            <ac:picMk id="5" creationId="{6B9CFE9F-2DED-453C-94BD-2CEB54A13A8C}"/>
          </ac:picMkLst>
        </pc:picChg>
      </pc:sldChg>
      <pc:sldChg chg="addSp modSp mod">
        <pc:chgData name="Servizi ACI Como" userId="29b4053e-24bd-4d09-a7c8-692d320a9315" providerId="ADAL" clId="{07C188EB-5ACA-4D4B-AFF7-D8F30024B889}" dt="2023-05-18T09:42:01.069" v="966" actId="1076"/>
        <pc:sldMkLst>
          <pc:docMk/>
          <pc:sldMk cId="3671886092" sldId="258"/>
        </pc:sldMkLst>
        <pc:spChg chg="add mod">
          <ac:chgData name="Servizi ACI Como" userId="29b4053e-24bd-4d09-a7c8-692d320a9315" providerId="ADAL" clId="{07C188EB-5ACA-4D4B-AFF7-D8F30024B889}" dt="2023-05-18T09:41:24.531" v="959" actId="207"/>
          <ac:spMkLst>
            <pc:docMk/>
            <pc:sldMk cId="3671886092" sldId="258"/>
            <ac:spMk id="3" creationId="{DAFA055E-ECA7-2421-5232-36A8885BEC66}"/>
          </ac:spMkLst>
        </pc:spChg>
        <pc:spChg chg="mod">
          <ac:chgData name="Servizi ACI Como" userId="29b4053e-24bd-4d09-a7c8-692d320a9315" providerId="ADAL" clId="{07C188EB-5ACA-4D4B-AFF7-D8F30024B889}" dt="2023-05-18T09:37:19.552" v="799" actId="1076"/>
          <ac:spMkLst>
            <pc:docMk/>
            <pc:sldMk cId="3671886092" sldId="258"/>
            <ac:spMk id="4" creationId="{D0BB275E-35B0-4FE2-AE9B-B4C7CE719DAD}"/>
          </ac:spMkLst>
        </pc:spChg>
        <pc:spChg chg="mod">
          <ac:chgData name="Servizi ACI Como" userId="29b4053e-24bd-4d09-a7c8-692d320a9315" providerId="ADAL" clId="{07C188EB-5ACA-4D4B-AFF7-D8F30024B889}" dt="2023-05-18T09:36:13.687" v="788" actId="1076"/>
          <ac:spMkLst>
            <pc:docMk/>
            <pc:sldMk cId="3671886092" sldId="258"/>
            <ac:spMk id="6" creationId="{81C63ADA-529E-4642-9FB9-F15F13987D5B}"/>
          </ac:spMkLst>
        </pc:spChg>
        <pc:spChg chg="mod">
          <ac:chgData name="Servizi ACI Como" userId="29b4053e-24bd-4d09-a7c8-692d320a9315" providerId="ADAL" clId="{07C188EB-5ACA-4D4B-AFF7-D8F30024B889}" dt="2023-05-18T09:41:33.208" v="962" actId="1076"/>
          <ac:spMkLst>
            <pc:docMk/>
            <pc:sldMk cId="3671886092" sldId="258"/>
            <ac:spMk id="7" creationId="{15FC4A7E-2DED-4436-AB2E-ECA53028C59B}"/>
          </ac:spMkLst>
        </pc:spChg>
        <pc:spChg chg="mod">
          <ac:chgData name="Servizi ACI Como" userId="29b4053e-24bd-4d09-a7c8-692d320a9315" providerId="ADAL" clId="{07C188EB-5ACA-4D4B-AFF7-D8F30024B889}" dt="2023-05-18T09:41:38.944" v="963" actId="1076"/>
          <ac:spMkLst>
            <pc:docMk/>
            <pc:sldMk cId="3671886092" sldId="258"/>
            <ac:spMk id="9" creationId="{4BAA67E2-CA61-4997-B04E-50E6B1D3947E}"/>
          </ac:spMkLst>
        </pc:spChg>
        <pc:picChg chg="mod">
          <ac:chgData name="Servizi ACI Como" userId="29b4053e-24bd-4d09-a7c8-692d320a9315" providerId="ADAL" clId="{07C188EB-5ACA-4D4B-AFF7-D8F30024B889}" dt="2023-05-18T09:38:02.089" v="805" actId="1076"/>
          <ac:picMkLst>
            <pc:docMk/>
            <pc:sldMk cId="3671886092" sldId="258"/>
            <ac:picMk id="8" creationId="{869E29AF-755E-4913-ACF0-4C1491E612D8}"/>
          </ac:picMkLst>
        </pc:picChg>
        <pc:picChg chg="add mod">
          <ac:chgData name="Servizi ACI Como" userId="29b4053e-24bd-4d09-a7c8-692d320a9315" providerId="ADAL" clId="{07C188EB-5ACA-4D4B-AFF7-D8F30024B889}" dt="2023-05-18T09:42:01.069" v="966" actId="1076"/>
          <ac:picMkLst>
            <pc:docMk/>
            <pc:sldMk cId="3671886092" sldId="258"/>
            <ac:picMk id="10" creationId="{665BD58B-401B-A75F-662C-C92ED5585165}"/>
          </ac:picMkLst>
        </pc:picChg>
        <pc:picChg chg="mod">
          <ac:chgData name="Servizi ACI Como" userId="29b4053e-24bd-4d09-a7c8-692d320a9315" providerId="ADAL" clId="{07C188EB-5ACA-4D4B-AFF7-D8F30024B889}" dt="2023-05-18T09:36:30.252" v="791" actId="1076"/>
          <ac:picMkLst>
            <pc:docMk/>
            <pc:sldMk cId="3671886092" sldId="258"/>
            <ac:picMk id="12" creationId="{37232E03-36D5-4C16-8228-103FAB99AB48}"/>
          </ac:picMkLst>
        </pc:picChg>
        <pc:picChg chg="mod">
          <ac:chgData name="Servizi ACI Como" userId="29b4053e-24bd-4d09-a7c8-692d320a9315" providerId="ADAL" clId="{07C188EB-5ACA-4D4B-AFF7-D8F30024B889}" dt="2023-05-18T09:38:08.019" v="806" actId="1076"/>
          <ac:picMkLst>
            <pc:docMk/>
            <pc:sldMk cId="3671886092" sldId="258"/>
            <ac:picMk id="14" creationId="{03A0929C-997C-4DA0-A4B3-EA47FC4B705B}"/>
          </ac:picMkLst>
        </pc:picChg>
        <pc:picChg chg="mod">
          <ac:chgData name="Servizi ACI Como" userId="29b4053e-24bd-4d09-a7c8-692d320a9315" providerId="ADAL" clId="{07C188EB-5ACA-4D4B-AFF7-D8F30024B889}" dt="2023-05-18T09:37:39.858" v="802" actId="1076"/>
          <ac:picMkLst>
            <pc:docMk/>
            <pc:sldMk cId="3671886092" sldId="258"/>
            <ac:picMk id="15" creationId="{C0020FA6-2DF8-4FC2-A24B-CA51EA1712C5}"/>
          </ac:picMkLst>
        </pc:picChg>
        <pc:picChg chg="mod">
          <ac:chgData name="Servizi ACI Como" userId="29b4053e-24bd-4d09-a7c8-692d320a9315" providerId="ADAL" clId="{07C188EB-5ACA-4D4B-AFF7-D8F30024B889}" dt="2023-05-18T09:37:26.181" v="800" actId="1076"/>
          <ac:picMkLst>
            <pc:docMk/>
            <pc:sldMk cId="3671886092" sldId="258"/>
            <ac:picMk id="3078" creationId="{FB97D81D-64DA-4761-8A16-D85BB6A4A2EC}"/>
          </ac:picMkLst>
        </pc:picChg>
      </pc:sldChg>
      <pc:sldChg chg="addSp modSp mod">
        <pc:chgData name="Servizi ACI Como" userId="29b4053e-24bd-4d09-a7c8-692d320a9315" providerId="ADAL" clId="{07C188EB-5ACA-4D4B-AFF7-D8F30024B889}" dt="2023-05-18T09:49:07.882" v="1215" actId="207"/>
        <pc:sldMkLst>
          <pc:docMk/>
          <pc:sldMk cId="132698190" sldId="260"/>
        </pc:sldMkLst>
        <pc:spChg chg="add mod">
          <ac:chgData name="Servizi ACI Como" userId="29b4053e-24bd-4d09-a7c8-692d320a9315" providerId="ADAL" clId="{07C188EB-5ACA-4D4B-AFF7-D8F30024B889}" dt="2023-05-18T09:49:07.882" v="1215" actId="207"/>
          <ac:spMkLst>
            <pc:docMk/>
            <pc:sldMk cId="132698190" sldId="260"/>
            <ac:spMk id="4" creationId="{9AF8EE41-5FAF-D789-91A7-59CA17E8B625}"/>
          </ac:spMkLst>
        </pc:spChg>
        <pc:spChg chg="mod">
          <ac:chgData name="Servizi ACI Como" userId="29b4053e-24bd-4d09-a7c8-692d320a9315" providerId="ADAL" clId="{07C188EB-5ACA-4D4B-AFF7-D8F30024B889}" dt="2023-05-18T09:47:48.553" v="1201" actId="20577"/>
          <ac:spMkLst>
            <pc:docMk/>
            <pc:sldMk cId="132698190" sldId="260"/>
            <ac:spMk id="6" creationId="{725CADB0-7B2E-4DCD-8226-81A3807C0C6B}"/>
          </ac:spMkLst>
        </pc:spChg>
        <pc:picChg chg="add mod">
          <ac:chgData name="Servizi ACI Como" userId="29b4053e-24bd-4d09-a7c8-692d320a9315" providerId="ADAL" clId="{07C188EB-5ACA-4D4B-AFF7-D8F30024B889}" dt="2023-05-18T09:48:00.196" v="1204" actId="1076"/>
          <ac:picMkLst>
            <pc:docMk/>
            <pc:sldMk cId="132698190" sldId="260"/>
            <ac:picMk id="3" creationId="{F76BA72F-08B4-0C7B-4FFE-2CD8120DB247}"/>
          </ac:picMkLst>
        </pc:picChg>
        <pc:picChg chg="mod">
          <ac:chgData name="Servizi ACI Como" userId="29b4053e-24bd-4d09-a7c8-692d320a9315" providerId="ADAL" clId="{07C188EB-5ACA-4D4B-AFF7-D8F30024B889}" dt="2023-05-18T09:47:54.952" v="1202" actId="1076"/>
          <ac:picMkLst>
            <pc:docMk/>
            <pc:sldMk cId="132698190" sldId="260"/>
            <ac:picMk id="27" creationId="{ED8CBF45-DDAC-47EB-B1F8-C5F31BD46B8C}"/>
          </ac:picMkLst>
        </pc:picChg>
      </pc:sldChg>
      <pc:sldChg chg="addSp delSp modSp mod">
        <pc:chgData name="Servizi ACI Como" userId="29b4053e-24bd-4d09-a7c8-692d320a9315" providerId="ADAL" clId="{07C188EB-5ACA-4D4B-AFF7-D8F30024B889}" dt="2023-05-18T09:35:40.842" v="787" actId="1076"/>
        <pc:sldMkLst>
          <pc:docMk/>
          <pc:sldMk cId="1707259183" sldId="261"/>
        </pc:sldMkLst>
        <pc:spChg chg="mod">
          <ac:chgData name="Servizi ACI Como" userId="29b4053e-24bd-4d09-a7c8-692d320a9315" providerId="ADAL" clId="{07C188EB-5ACA-4D4B-AFF7-D8F30024B889}" dt="2023-05-18T07:56:30.841" v="595" actId="1076"/>
          <ac:spMkLst>
            <pc:docMk/>
            <pc:sldMk cId="1707259183" sldId="261"/>
            <ac:spMk id="2" creationId="{551F3E66-CFD5-45FD-A0BB-B711AD61DECC}"/>
          </ac:spMkLst>
        </pc:spChg>
        <pc:spChg chg="add del">
          <ac:chgData name="Servizi ACI Como" userId="29b4053e-24bd-4d09-a7c8-692d320a9315" providerId="ADAL" clId="{07C188EB-5ACA-4D4B-AFF7-D8F30024B889}" dt="2023-05-18T07:20:22.140" v="326" actId="22"/>
          <ac:spMkLst>
            <pc:docMk/>
            <pc:sldMk cId="1707259183" sldId="261"/>
            <ac:spMk id="4" creationId="{79871AD2-E66E-C15C-4713-9224773CF1BB}"/>
          </ac:spMkLst>
        </pc:spChg>
        <pc:spChg chg="del mod">
          <ac:chgData name="Servizi ACI Como" userId="29b4053e-24bd-4d09-a7c8-692d320a9315" providerId="ADAL" clId="{07C188EB-5ACA-4D4B-AFF7-D8F30024B889}" dt="2023-05-18T07:22:19.426" v="356" actId="478"/>
          <ac:spMkLst>
            <pc:docMk/>
            <pc:sldMk cId="1707259183" sldId="261"/>
            <ac:spMk id="6" creationId="{725CADB0-7B2E-4DCD-8226-81A3807C0C6B}"/>
          </ac:spMkLst>
        </pc:spChg>
        <pc:spChg chg="mod">
          <ac:chgData name="Servizi ACI Como" userId="29b4053e-24bd-4d09-a7c8-692d320a9315" providerId="ADAL" clId="{07C188EB-5ACA-4D4B-AFF7-D8F30024B889}" dt="2023-05-18T07:20:43.076" v="327"/>
          <ac:spMkLst>
            <pc:docMk/>
            <pc:sldMk cId="1707259183" sldId="261"/>
            <ac:spMk id="9" creationId="{CBEA5889-2585-1289-3147-C195C9C0F754}"/>
          </ac:spMkLst>
        </pc:spChg>
        <pc:spChg chg="mod">
          <ac:chgData name="Servizi ACI Como" userId="29b4053e-24bd-4d09-a7c8-692d320a9315" providerId="ADAL" clId="{07C188EB-5ACA-4D4B-AFF7-D8F30024B889}" dt="2023-05-18T09:35:40.842" v="787" actId="1076"/>
          <ac:spMkLst>
            <pc:docMk/>
            <pc:sldMk cId="1707259183" sldId="261"/>
            <ac:spMk id="10" creationId="{AF378988-716F-451C-BE49-E17879805BAC}"/>
          </ac:spMkLst>
        </pc:spChg>
        <pc:spChg chg="mod">
          <ac:chgData name="Servizi ACI Como" userId="29b4053e-24bd-4d09-a7c8-692d320a9315" providerId="ADAL" clId="{07C188EB-5ACA-4D4B-AFF7-D8F30024B889}" dt="2023-05-18T07:20:43.076" v="327"/>
          <ac:spMkLst>
            <pc:docMk/>
            <pc:sldMk cId="1707259183" sldId="261"/>
            <ac:spMk id="11" creationId="{82024DDD-0739-68DE-089B-573ACE53EF9A}"/>
          </ac:spMkLst>
        </pc:spChg>
        <pc:spChg chg="mod">
          <ac:chgData name="Servizi ACI Como" userId="29b4053e-24bd-4d09-a7c8-692d320a9315" providerId="ADAL" clId="{07C188EB-5ACA-4D4B-AFF7-D8F30024B889}" dt="2023-05-18T07:20:43.076" v="327"/>
          <ac:spMkLst>
            <pc:docMk/>
            <pc:sldMk cId="1707259183" sldId="261"/>
            <ac:spMk id="12" creationId="{BB07D966-F7F6-56DF-3B92-4298EDE5B0B0}"/>
          </ac:spMkLst>
        </pc:spChg>
        <pc:spChg chg="mod">
          <ac:chgData name="Servizi ACI Como" userId="29b4053e-24bd-4d09-a7c8-692d320a9315" providerId="ADAL" clId="{07C188EB-5ACA-4D4B-AFF7-D8F30024B889}" dt="2023-05-18T07:20:43.076" v="327"/>
          <ac:spMkLst>
            <pc:docMk/>
            <pc:sldMk cId="1707259183" sldId="261"/>
            <ac:spMk id="13" creationId="{007F8D6A-BCC2-C1C9-CBAC-031C0DACBB13}"/>
          </ac:spMkLst>
        </pc:spChg>
        <pc:spChg chg="mod">
          <ac:chgData name="Servizi ACI Como" userId="29b4053e-24bd-4d09-a7c8-692d320a9315" providerId="ADAL" clId="{07C188EB-5ACA-4D4B-AFF7-D8F30024B889}" dt="2023-05-18T07:57:05.724" v="601" actId="255"/>
          <ac:spMkLst>
            <pc:docMk/>
            <pc:sldMk cId="1707259183" sldId="261"/>
            <ac:spMk id="14" creationId="{C14D5D1A-9E8D-DD88-C92F-798889CC9FF8}"/>
          </ac:spMkLst>
        </pc:spChg>
        <pc:spChg chg="add del mod">
          <ac:chgData name="Servizi ACI Como" userId="29b4053e-24bd-4d09-a7c8-692d320a9315" providerId="ADAL" clId="{07C188EB-5ACA-4D4B-AFF7-D8F30024B889}" dt="2023-05-18T07:35:22.751" v="410"/>
          <ac:spMkLst>
            <pc:docMk/>
            <pc:sldMk cId="1707259183" sldId="261"/>
            <ac:spMk id="15" creationId="{D2AD5297-A9E5-0644-B936-7A97355EDB2E}"/>
          </ac:spMkLst>
        </pc:spChg>
        <pc:spChg chg="add mod">
          <ac:chgData name="Servizi ACI Como" userId="29b4053e-24bd-4d09-a7c8-692d320a9315" providerId="ADAL" clId="{07C188EB-5ACA-4D4B-AFF7-D8F30024B889}" dt="2023-05-18T07:56:46.926" v="598" actId="1076"/>
          <ac:spMkLst>
            <pc:docMk/>
            <pc:sldMk cId="1707259183" sldId="261"/>
            <ac:spMk id="16" creationId="{00195B75-17C0-A3E8-8B29-D460A9C241D8}"/>
          </ac:spMkLst>
        </pc:spChg>
        <pc:spChg chg="add mod">
          <ac:chgData name="Servizi ACI Como" userId="29b4053e-24bd-4d09-a7c8-692d320a9315" providerId="ADAL" clId="{07C188EB-5ACA-4D4B-AFF7-D8F30024B889}" dt="2023-05-18T07:50:15.409" v="564" actId="1076"/>
          <ac:spMkLst>
            <pc:docMk/>
            <pc:sldMk cId="1707259183" sldId="261"/>
            <ac:spMk id="17" creationId="{634D8217-C663-95DB-86E2-19163EAE0C67}"/>
          </ac:spMkLst>
        </pc:spChg>
        <pc:spChg chg="add del mod">
          <ac:chgData name="Servizi ACI Como" userId="29b4053e-24bd-4d09-a7c8-692d320a9315" providerId="ADAL" clId="{07C188EB-5ACA-4D4B-AFF7-D8F30024B889}" dt="2023-05-18T07:56:15.624" v="592" actId="767"/>
          <ac:spMkLst>
            <pc:docMk/>
            <pc:sldMk cId="1707259183" sldId="261"/>
            <ac:spMk id="18" creationId="{D570B0F6-F549-ED27-34FA-69D34D316A95}"/>
          </ac:spMkLst>
        </pc:spChg>
        <pc:grpChg chg="add mod">
          <ac:chgData name="Servizi ACI Como" userId="29b4053e-24bd-4d09-a7c8-692d320a9315" providerId="ADAL" clId="{07C188EB-5ACA-4D4B-AFF7-D8F30024B889}" dt="2023-05-18T07:56:57.320" v="600" actId="1076"/>
          <ac:grpSpMkLst>
            <pc:docMk/>
            <pc:sldMk cId="1707259183" sldId="261"/>
            <ac:grpSpMk id="7" creationId="{CA109AE2-9041-B8A0-5F51-677AB765AFA6}"/>
          </ac:grpSpMkLst>
        </pc:grpChg>
        <pc:picChg chg="del">
          <ac:chgData name="Servizi ACI Como" userId="29b4053e-24bd-4d09-a7c8-692d320a9315" providerId="ADAL" clId="{07C188EB-5ACA-4D4B-AFF7-D8F30024B889}" dt="2023-05-18T07:20:46.401" v="328" actId="478"/>
          <ac:picMkLst>
            <pc:docMk/>
            <pc:sldMk cId="1707259183" sldId="261"/>
            <ac:picMk id="8" creationId="{E4AD6C21-EE75-4B55-9AFF-61489F5055D0}"/>
          </ac:picMkLst>
        </pc:picChg>
        <pc:picChg chg="del">
          <ac:chgData name="Servizi ACI Como" userId="29b4053e-24bd-4d09-a7c8-692d320a9315" providerId="ADAL" clId="{07C188EB-5ACA-4D4B-AFF7-D8F30024B889}" dt="2023-05-18T07:22:26.958" v="359" actId="478"/>
          <ac:picMkLst>
            <pc:docMk/>
            <pc:sldMk cId="1707259183" sldId="261"/>
            <ac:picMk id="25" creationId="{BC0C3EBD-05B8-45EF-A86E-ED4CF6160BB9}"/>
          </ac:picMkLst>
        </pc:picChg>
        <pc:picChg chg="del">
          <ac:chgData name="Servizi ACI Como" userId="29b4053e-24bd-4d09-a7c8-692d320a9315" providerId="ADAL" clId="{07C188EB-5ACA-4D4B-AFF7-D8F30024B889}" dt="2023-05-18T07:22:28.976" v="360" actId="478"/>
          <ac:picMkLst>
            <pc:docMk/>
            <pc:sldMk cId="1707259183" sldId="261"/>
            <ac:picMk id="26" creationId="{E2647A0C-B137-4C8D-8774-754EF2CAEB50}"/>
          </ac:picMkLst>
        </pc:picChg>
        <pc:picChg chg="del">
          <ac:chgData name="Servizi ACI Como" userId="29b4053e-24bd-4d09-a7c8-692d320a9315" providerId="ADAL" clId="{07C188EB-5ACA-4D4B-AFF7-D8F30024B889}" dt="2023-05-18T07:22:24.396" v="358" actId="478"/>
          <ac:picMkLst>
            <pc:docMk/>
            <pc:sldMk cId="1707259183" sldId="261"/>
            <ac:picMk id="27" creationId="{ED8CBF45-DDAC-47EB-B1F8-C5F31BD46B8C}"/>
          </ac:picMkLst>
        </pc:picChg>
        <pc:picChg chg="add mod">
          <ac:chgData name="Servizi ACI Como" userId="29b4053e-24bd-4d09-a7c8-692d320a9315" providerId="ADAL" clId="{07C188EB-5ACA-4D4B-AFF7-D8F30024B889}" dt="2023-05-18T08:38:29.610" v="736" actId="1076"/>
          <ac:picMkLst>
            <pc:docMk/>
            <pc:sldMk cId="1707259183" sldId="261"/>
            <ac:picMk id="1026" creationId="{8CC1BC05-6162-6ABC-A0F6-7025D727013F}"/>
          </ac:picMkLst>
        </pc:picChg>
        <pc:picChg chg="del">
          <ac:chgData name="Servizi ACI Como" userId="29b4053e-24bd-4d09-a7c8-692d320a9315" providerId="ADAL" clId="{07C188EB-5ACA-4D4B-AFF7-D8F30024B889}" dt="2023-05-18T07:21:10.555" v="330" actId="478"/>
          <ac:picMkLst>
            <pc:docMk/>
            <pc:sldMk cId="1707259183" sldId="261"/>
            <ac:picMk id="5122" creationId="{7635A273-9F2B-4BDF-A4F9-4552906B02A4}"/>
          </ac:picMkLst>
        </pc:picChg>
        <pc:picChg chg="del">
          <ac:chgData name="Servizi ACI Como" userId="29b4053e-24bd-4d09-a7c8-692d320a9315" providerId="ADAL" clId="{07C188EB-5ACA-4D4B-AFF7-D8F30024B889}" dt="2023-05-18T07:22:22.220" v="357" actId="478"/>
          <ac:picMkLst>
            <pc:docMk/>
            <pc:sldMk cId="1707259183" sldId="261"/>
            <ac:picMk id="5124" creationId="{26E3D696-8D6E-4CAB-9A92-CA405C6BE7A8}"/>
          </ac:picMkLst>
        </pc:picChg>
      </pc:sldChg>
      <pc:sldChg chg="addSp delSp modSp mod">
        <pc:chgData name="Servizi ACI Como" userId="29b4053e-24bd-4d09-a7c8-692d320a9315" providerId="ADAL" clId="{07C188EB-5ACA-4D4B-AFF7-D8F30024B889}" dt="2023-05-18T08:07:28.383" v="660" actId="1076"/>
        <pc:sldMkLst>
          <pc:docMk/>
          <pc:sldMk cId="3499566894" sldId="262"/>
        </pc:sldMkLst>
        <pc:spChg chg="mod">
          <ac:chgData name="Servizi ACI Como" userId="29b4053e-24bd-4d09-a7c8-692d320a9315" providerId="ADAL" clId="{07C188EB-5ACA-4D4B-AFF7-D8F30024B889}" dt="2023-05-18T07:58:05.639" v="646" actId="1076"/>
          <ac:spMkLst>
            <pc:docMk/>
            <pc:sldMk cId="3499566894" sldId="262"/>
            <ac:spMk id="2" creationId="{551F3E66-CFD5-45FD-A0BB-B711AD61DECC}"/>
          </ac:spMkLst>
        </pc:spChg>
        <pc:spChg chg="del mod">
          <ac:chgData name="Servizi ACI Como" userId="29b4053e-24bd-4d09-a7c8-692d320a9315" providerId="ADAL" clId="{07C188EB-5ACA-4D4B-AFF7-D8F30024B889}" dt="2023-05-18T07:58:14.243" v="649"/>
          <ac:spMkLst>
            <pc:docMk/>
            <pc:sldMk cId="3499566894" sldId="262"/>
            <ac:spMk id="10" creationId="{AF378988-716F-451C-BE49-E17879805BAC}"/>
          </ac:spMkLst>
        </pc:spChg>
        <pc:spChg chg="mod">
          <ac:chgData name="Servizi ACI Como" userId="29b4053e-24bd-4d09-a7c8-692d320a9315" providerId="ADAL" clId="{07C188EB-5ACA-4D4B-AFF7-D8F30024B889}" dt="2023-05-18T07:59:45.595" v="650" actId="1076"/>
          <ac:spMkLst>
            <pc:docMk/>
            <pc:sldMk cId="3499566894" sldId="262"/>
            <ac:spMk id="16" creationId="{00195B75-17C0-A3E8-8B29-D460A9C241D8}"/>
          </ac:spMkLst>
        </pc:spChg>
        <pc:picChg chg="del">
          <ac:chgData name="Servizi ACI Como" userId="29b4053e-24bd-4d09-a7c8-692d320a9315" providerId="ADAL" clId="{07C188EB-5ACA-4D4B-AFF7-D8F30024B889}" dt="2023-05-18T08:06:49.700" v="651" actId="478"/>
          <ac:picMkLst>
            <pc:docMk/>
            <pc:sldMk cId="3499566894" sldId="262"/>
            <ac:picMk id="1026" creationId="{8CC1BC05-6162-6ABC-A0F6-7025D727013F}"/>
          </ac:picMkLst>
        </pc:picChg>
        <pc:picChg chg="add mod">
          <ac:chgData name="Servizi ACI Como" userId="29b4053e-24bd-4d09-a7c8-692d320a9315" providerId="ADAL" clId="{07C188EB-5ACA-4D4B-AFF7-D8F30024B889}" dt="2023-05-18T08:07:28.383" v="660" actId="1076"/>
          <ac:picMkLst>
            <pc:docMk/>
            <pc:sldMk cId="3499566894" sldId="262"/>
            <ac:picMk id="2050" creationId="{28AB6B40-830D-5F3A-ABD6-C6458932F3D9}"/>
          </ac:picMkLst>
        </pc:picChg>
      </pc:sldChg>
      <pc:sldChg chg="modSp mod delDesignElem">
        <pc:chgData name="Servizi ACI Como" userId="29b4053e-24bd-4d09-a7c8-692d320a9315" providerId="ADAL" clId="{07C188EB-5ACA-4D4B-AFF7-D8F30024B889}" dt="2023-05-18T08:08:27.782" v="671" actId="1076"/>
        <pc:sldMkLst>
          <pc:docMk/>
          <pc:sldMk cId="536675753" sldId="263"/>
        </pc:sldMkLst>
        <pc:spChg chg="mod">
          <ac:chgData name="Servizi ACI Como" userId="29b4053e-24bd-4d09-a7c8-692d320a9315" providerId="ADAL" clId="{07C188EB-5ACA-4D4B-AFF7-D8F30024B889}" dt="2023-05-18T08:08:27.782" v="671" actId="1076"/>
          <ac:spMkLst>
            <pc:docMk/>
            <pc:sldMk cId="536675753" sldId="263"/>
            <ac:spMk id="2" creationId="{551F3E66-CFD5-45FD-A0BB-B711AD61DECC}"/>
          </ac:spMkLst>
        </pc:spChg>
      </pc:sldChg>
      <pc:sldChg chg="addSp delSp modSp mod">
        <pc:chgData name="Servizi ACI Como" userId="29b4053e-24bd-4d09-a7c8-692d320a9315" providerId="ADAL" clId="{07C188EB-5ACA-4D4B-AFF7-D8F30024B889}" dt="2023-05-18T08:38:45.048" v="738"/>
        <pc:sldMkLst>
          <pc:docMk/>
          <pc:sldMk cId="2201889452" sldId="264"/>
        </pc:sldMkLst>
        <pc:spChg chg="mod">
          <ac:chgData name="Servizi ACI Como" userId="29b4053e-24bd-4d09-a7c8-692d320a9315" providerId="ADAL" clId="{07C188EB-5ACA-4D4B-AFF7-D8F30024B889}" dt="2023-05-18T08:38:36.987" v="737" actId="1076"/>
          <ac:spMkLst>
            <pc:docMk/>
            <pc:sldMk cId="2201889452" sldId="264"/>
            <ac:spMk id="2" creationId="{551F3E66-CFD5-45FD-A0BB-B711AD61DECC}"/>
          </ac:spMkLst>
        </pc:spChg>
        <pc:spChg chg="del">
          <ac:chgData name="Servizi ACI Como" userId="29b4053e-24bd-4d09-a7c8-692d320a9315" providerId="ADAL" clId="{07C188EB-5ACA-4D4B-AFF7-D8F30024B889}" dt="2023-05-18T08:27:49.949" v="673" actId="478"/>
          <ac:spMkLst>
            <pc:docMk/>
            <pc:sldMk cId="2201889452" sldId="264"/>
            <ac:spMk id="16" creationId="{00195B75-17C0-A3E8-8B29-D460A9C241D8}"/>
          </ac:spMkLst>
        </pc:spChg>
        <pc:spChg chg="del">
          <ac:chgData name="Servizi ACI Como" userId="29b4053e-24bd-4d09-a7c8-692d320a9315" providerId="ADAL" clId="{07C188EB-5ACA-4D4B-AFF7-D8F30024B889}" dt="2023-05-18T08:27:54.146" v="674" actId="478"/>
          <ac:spMkLst>
            <pc:docMk/>
            <pc:sldMk cId="2201889452" sldId="264"/>
            <ac:spMk id="17" creationId="{634D8217-C663-95DB-86E2-19163EAE0C67}"/>
          </ac:spMkLst>
        </pc:spChg>
        <pc:grpChg chg="del">
          <ac:chgData name="Servizi ACI Como" userId="29b4053e-24bd-4d09-a7c8-692d320a9315" providerId="ADAL" clId="{07C188EB-5ACA-4D4B-AFF7-D8F30024B889}" dt="2023-05-18T08:27:56.997" v="675" actId="478"/>
          <ac:grpSpMkLst>
            <pc:docMk/>
            <pc:sldMk cId="2201889452" sldId="264"/>
            <ac:grpSpMk id="7" creationId="{CA109AE2-9041-B8A0-5F51-677AB765AFA6}"/>
          </ac:grpSpMkLst>
        </pc:grpChg>
        <pc:picChg chg="del">
          <ac:chgData name="Servizi ACI Como" userId="29b4053e-24bd-4d09-a7c8-692d320a9315" providerId="ADAL" clId="{07C188EB-5ACA-4D4B-AFF7-D8F30024B889}" dt="2023-05-18T08:27:45.328" v="672" actId="478"/>
          <ac:picMkLst>
            <pc:docMk/>
            <pc:sldMk cId="2201889452" sldId="264"/>
            <ac:picMk id="2050" creationId="{28AB6B40-830D-5F3A-ABD6-C6458932F3D9}"/>
          </ac:picMkLst>
        </pc:picChg>
        <pc:picChg chg="add del mod">
          <ac:chgData name="Servizi ACI Como" userId="29b4053e-24bd-4d09-a7c8-692d320a9315" providerId="ADAL" clId="{07C188EB-5ACA-4D4B-AFF7-D8F30024B889}" dt="2023-05-18T08:36:44.816" v="724" actId="478"/>
          <ac:picMkLst>
            <pc:docMk/>
            <pc:sldMk cId="2201889452" sldId="264"/>
            <ac:picMk id="3074" creationId="{401D56BA-D76E-5A87-FB0E-6BB1CF3B7130}"/>
          </ac:picMkLst>
        </pc:picChg>
        <pc:picChg chg="add mod">
          <ac:chgData name="Servizi ACI Como" userId="29b4053e-24bd-4d09-a7c8-692d320a9315" providerId="ADAL" clId="{07C188EB-5ACA-4D4B-AFF7-D8F30024B889}" dt="2023-05-18T08:37:52.329" v="735" actId="1076"/>
          <ac:picMkLst>
            <pc:docMk/>
            <pc:sldMk cId="2201889452" sldId="264"/>
            <ac:picMk id="3076" creationId="{ECA2D957-4567-4425-7922-DB489710507D}"/>
          </ac:picMkLst>
        </pc:picChg>
        <pc:picChg chg="del">
          <ac:chgData name="Servizi ACI Como" userId="29b4053e-24bd-4d09-a7c8-692d320a9315" providerId="ADAL" clId="{07C188EB-5ACA-4D4B-AFF7-D8F30024B889}" dt="2023-05-18T08:38:45.048" v="738"/>
          <ac:picMkLst>
            <pc:docMk/>
            <pc:sldMk cId="2201889452" sldId="264"/>
            <ac:picMk id="3078" creationId="{88106040-721B-006C-0181-ECB5B2B473F6}"/>
          </ac:picMkLst>
        </pc:picChg>
      </pc:sldChg>
      <pc:sldChg chg="addSp delSp modSp add mod">
        <pc:chgData name="Servizi ACI Como" userId="29b4053e-24bd-4d09-a7c8-692d320a9315" providerId="ADAL" clId="{07C188EB-5ACA-4D4B-AFF7-D8F30024B889}" dt="2023-05-18T08:51:03.717" v="773" actId="1076"/>
        <pc:sldMkLst>
          <pc:docMk/>
          <pc:sldMk cId="1634435139" sldId="265"/>
        </pc:sldMkLst>
        <pc:spChg chg="mod">
          <ac:chgData name="Servizi ACI Como" userId="29b4053e-24bd-4d09-a7c8-692d320a9315" providerId="ADAL" clId="{07C188EB-5ACA-4D4B-AFF7-D8F30024B889}" dt="2023-05-18T08:51:03.717" v="773" actId="1076"/>
          <ac:spMkLst>
            <pc:docMk/>
            <pc:sldMk cId="1634435139" sldId="265"/>
            <ac:spMk id="2" creationId="{551F3E66-CFD5-45FD-A0BB-B711AD61DECC}"/>
          </ac:spMkLst>
        </pc:spChg>
        <pc:picChg chg="add mod">
          <ac:chgData name="Servizi ACI Como" userId="29b4053e-24bd-4d09-a7c8-692d320a9315" providerId="ADAL" clId="{07C188EB-5ACA-4D4B-AFF7-D8F30024B889}" dt="2023-05-18T08:44:37.815" v="768" actId="1076"/>
          <ac:picMkLst>
            <pc:docMk/>
            <pc:sldMk cId="1634435139" sldId="265"/>
            <ac:picMk id="4" creationId="{A3D32B05-08D8-E884-3B41-AF8881D61155}"/>
          </ac:picMkLst>
        </pc:picChg>
        <pc:picChg chg="del">
          <ac:chgData name="Servizi ACI Como" userId="29b4053e-24bd-4d09-a7c8-692d320a9315" providerId="ADAL" clId="{07C188EB-5ACA-4D4B-AFF7-D8F30024B889}" dt="2023-05-18T08:39:22.885" v="761" actId="478"/>
          <ac:picMkLst>
            <pc:docMk/>
            <pc:sldMk cId="1634435139" sldId="265"/>
            <ac:picMk id="3076" creationId="{ECA2D957-4567-4425-7922-DB489710507D}"/>
          </ac:picMkLst>
        </pc:picChg>
      </pc:sldChg>
    </pc:docChg>
  </pc:docChgLst>
  <pc:docChgLst>
    <pc:chgData name="Servizi ACI Como" userId="29b4053e-24bd-4d09-a7c8-692d320a9315" providerId="ADAL" clId="{FF4427DE-B82A-45AE-81AB-08208894F56B}"/>
    <pc:docChg chg="custSel modSld">
      <pc:chgData name="Servizi ACI Como" userId="29b4053e-24bd-4d09-a7c8-692d320a9315" providerId="ADAL" clId="{FF4427DE-B82A-45AE-81AB-08208894F56B}" dt="2024-02-02T10:32:25.106" v="927" actId="20577"/>
      <pc:docMkLst>
        <pc:docMk/>
      </pc:docMkLst>
      <pc:sldChg chg="addSp modSp mod">
        <pc:chgData name="Servizi ACI Como" userId="29b4053e-24bd-4d09-a7c8-692d320a9315" providerId="ADAL" clId="{FF4427DE-B82A-45AE-81AB-08208894F56B}" dt="2024-01-16T09:54:52.548" v="44" actId="1076"/>
        <pc:sldMkLst>
          <pc:docMk/>
          <pc:sldMk cId="4085791760" sldId="256"/>
        </pc:sldMkLst>
        <pc:spChg chg="add mod">
          <ac:chgData name="Servizi ACI Como" userId="29b4053e-24bd-4d09-a7c8-692d320a9315" providerId="ADAL" clId="{FF4427DE-B82A-45AE-81AB-08208894F56B}" dt="2024-01-16T09:54:52.548" v="44" actId="1076"/>
          <ac:spMkLst>
            <pc:docMk/>
            <pc:sldMk cId="4085791760" sldId="256"/>
            <ac:spMk id="2" creationId="{A1D784CB-F7D3-26A8-4344-FBAC609D34FC}"/>
          </ac:spMkLst>
        </pc:spChg>
      </pc:sldChg>
      <pc:sldChg chg="delSp modSp mod">
        <pc:chgData name="Servizi ACI Como" userId="29b4053e-24bd-4d09-a7c8-692d320a9315" providerId="ADAL" clId="{FF4427DE-B82A-45AE-81AB-08208894F56B}" dt="2024-01-18T12:14:26.249" v="779" actId="478"/>
        <pc:sldMkLst>
          <pc:docMk/>
          <pc:sldMk cId="132698190" sldId="260"/>
        </pc:sldMkLst>
        <pc:spChg chg="mod">
          <ac:chgData name="Servizi ACI Como" userId="29b4053e-24bd-4d09-a7c8-692d320a9315" providerId="ADAL" clId="{FF4427DE-B82A-45AE-81AB-08208894F56B}" dt="2024-01-16T10:06:19.831" v="305" actId="20577"/>
          <ac:spMkLst>
            <pc:docMk/>
            <pc:sldMk cId="132698190" sldId="260"/>
            <ac:spMk id="2" creationId="{551F3E66-CFD5-45FD-A0BB-B711AD61DECC}"/>
          </ac:spMkLst>
        </pc:spChg>
        <pc:spChg chg="mod">
          <ac:chgData name="Servizi ACI Como" userId="29b4053e-24bd-4d09-a7c8-692d320a9315" providerId="ADAL" clId="{FF4427DE-B82A-45AE-81AB-08208894F56B}" dt="2024-01-16T13:14:47.321" v="768" actId="20577"/>
          <ac:spMkLst>
            <pc:docMk/>
            <pc:sldMk cId="132698190" sldId="260"/>
            <ac:spMk id="12" creationId="{DFE25041-8369-226F-4820-2941915299E4}"/>
          </ac:spMkLst>
        </pc:spChg>
        <pc:picChg chg="del">
          <ac:chgData name="Servizi ACI Como" userId="29b4053e-24bd-4d09-a7c8-692d320a9315" providerId="ADAL" clId="{FF4427DE-B82A-45AE-81AB-08208894F56B}" dt="2024-01-18T12:14:26.249" v="779" actId="478"/>
          <ac:picMkLst>
            <pc:docMk/>
            <pc:sldMk cId="132698190" sldId="260"/>
            <ac:picMk id="4098" creationId="{6D2443EE-0E66-065D-9C93-7B2A01A89AC1}"/>
          </ac:picMkLst>
        </pc:picChg>
      </pc:sldChg>
      <pc:sldChg chg="delSp modSp mod">
        <pc:chgData name="Servizi ACI Como" userId="29b4053e-24bd-4d09-a7c8-692d320a9315" providerId="ADAL" clId="{FF4427DE-B82A-45AE-81AB-08208894F56B}" dt="2024-01-18T12:14:31.777" v="781" actId="478"/>
        <pc:sldMkLst>
          <pc:docMk/>
          <pc:sldMk cId="3338019307" sldId="261"/>
        </pc:sldMkLst>
        <pc:spChg chg="mod">
          <ac:chgData name="Servizi ACI Como" userId="29b4053e-24bd-4d09-a7c8-692d320a9315" providerId="ADAL" clId="{FF4427DE-B82A-45AE-81AB-08208894F56B}" dt="2024-01-16T10:06:15.576" v="304" actId="20577"/>
          <ac:spMkLst>
            <pc:docMk/>
            <pc:sldMk cId="3338019307" sldId="261"/>
            <ac:spMk id="2" creationId="{551F3E66-CFD5-45FD-A0BB-B711AD61DECC}"/>
          </ac:spMkLst>
        </pc:spChg>
        <pc:spChg chg="mod">
          <ac:chgData name="Servizi ACI Como" userId="29b4053e-24bd-4d09-a7c8-692d320a9315" providerId="ADAL" clId="{FF4427DE-B82A-45AE-81AB-08208894F56B}" dt="2024-01-16T10:00:02.789" v="200" actId="14100"/>
          <ac:spMkLst>
            <pc:docMk/>
            <pc:sldMk cId="3338019307" sldId="261"/>
            <ac:spMk id="3" creationId="{B17CCF3B-77C0-283D-B83F-E717805654C4}"/>
          </ac:spMkLst>
        </pc:spChg>
        <pc:spChg chg="mod">
          <ac:chgData name="Servizi ACI Como" userId="29b4053e-24bd-4d09-a7c8-692d320a9315" providerId="ADAL" clId="{FF4427DE-B82A-45AE-81AB-08208894F56B}" dt="2024-01-16T09:59:29.907" v="184" actId="1076"/>
          <ac:spMkLst>
            <pc:docMk/>
            <pc:sldMk cId="3338019307" sldId="261"/>
            <ac:spMk id="4" creationId="{D9525ACE-4810-3A16-2E1A-F087F38BB54D}"/>
          </ac:spMkLst>
        </pc:spChg>
        <pc:spChg chg="mod">
          <ac:chgData name="Servizi ACI Como" userId="29b4053e-24bd-4d09-a7c8-692d320a9315" providerId="ADAL" clId="{FF4427DE-B82A-45AE-81AB-08208894F56B}" dt="2024-01-16T10:01:32.819" v="215" actId="20577"/>
          <ac:spMkLst>
            <pc:docMk/>
            <pc:sldMk cId="3338019307" sldId="261"/>
            <ac:spMk id="5" creationId="{D92F790E-8075-82AA-A8FF-85665CD0F9E8}"/>
          </ac:spMkLst>
        </pc:spChg>
        <pc:spChg chg="mod ord">
          <ac:chgData name="Servizi ACI Como" userId="29b4053e-24bd-4d09-a7c8-692d320a9315" providerId="ADAL" clId="{FF4427DE-B82A-45AE-81AB-08208894F56B}" dt="2024-01-16T10:04:49.660" v="291" actId="14100"/>
          <ac:spMkLst>
            <pc:docMk/>
            <pc:sldMk cId="3338019307" sldId="261"/>
            <ac:spMk id="6" creationId="{1093AD50-D5D9-7F4F-DA03-7A601FA1B33F}"/>
          </ac:spMkLst>
        </pc:spChg>
        <pc:spChg chg="mod">
          <ac:chgData name="Servizi ACI Como" userId="29b4053e-24bd-4d09-a7c8-692d320a9315" providerId="ADAL" clId="{FF4427DE-B82A-45AE-81AB-08208894F56B}" dt="2024-01-16T10:02:00.012" v="229" actId="20577"/>
          <ac:spMkLst>
            <pc:docMk/>
            <pc:sldMk cId="3338019307" sldId="261"/>
            <ac:spMk id="8" creationId="{73BA11EB-EB2B-B6D9-2BDE-95FE6D17EF74}"/>
          </ac:spMkLst>
        </pc:spChg>
        <pc:spChg chg="mod">
          <ac:chgData name="Servizi ACI Como" userId="29b4053e-24bd-4d09-a7c8-692d320a9315" providerId="ADAL" clId="{FF4427DE-B82A-45AE-81AB-08208894F56B}" dt="2024-01-16T10:04:14.659" v="280" actId="14100"/>
          <ac:spMkLst>
            <pc:docMk/>
            <pc:sldMk cId="3338019307" sldId="261"/>
            <ac:spMk id="10" creationId="{EB031365-5E08-CBE9-C420-506D75B584B3}"/>
          </ac:spMkLst>
        </pc:spChg>
        <pc:spChg chg="mod">
          <ac:chgData name="Servizi ACI Como" userId="29b4053e-24bd-4d09-a7c8-692d320a9315" providerId="ADAL" clId="{FF4427DE-B82A-45AE-81AB-08208894F56B}" dt="2024-01-16T10:04:17.811" v="281" actId="14100"/>
          <ac:spMkLst>
            <pc:docMk/>
            <pc:sldMk cId="3338019307" sldId="261"/>
            <ac:spMk id="11" creationId="{81B389F8-B7E1-6EA6-AF48-C756D04A3A8A}"/>
          </ac:spMkLst>
        </pc:spChg>
        <pc:spChg chg="mod">
          <ac:chgData name="Servizi ACI Como" userId="29b4053e-24bd-4d09-a7c8-692d320a9315" providerId="ADAL" clId="{FF4427DE-B82A-45AE-81AB-08208894F56B}" dt="2024-01-16T10:04:32.579" v="286" actId="14100"/>
          <ac:spMkLst>
            <pc:docMk/>
            <pc:sldMk cId="3338019307" sldId="261"/>
            <ac:spMk id="12" creationId="{DFE25041-8369-226F-4820-2941915299E4}"/>
          </ac:spMkLst>
        </pc:spChg>
        <pc:spChg chg="mod">
          <ac:chgData name="Servizi ACI Como" userId="29b4053e-24bd-4d09-a7c8-692d320a9315" providerId="ADAL" clId="{FF4427DE-B82A-45AE-81AB-08208894F56B}" dt="2024-01-16T10:04:20.267" v="282" actId="14100"/>
          <ac:spMkLst>
            <pc:docMk/>
            <pc:sldMk cId="3338019307" sldId="261"/>
            <ac:spMk id="13" creationId="{F0780B5C-51A6-BACC-A526-131DAFE7A9F0}"/>
          </ac:spMkLst>
        </pc:spChg>
        <pc:spChg chg="mod">
          <ac:chgData name="Servizi ACI Como" userId="29b4053e-24bd-4d09-a7c8-692d320a9315" providerId="ADAL" clId="{FF4427DE-B82A-45AE-81AB-08208894F56B}" dt="2024-01-16T10:04:22.307" v="283" actId="14100"/>
          <ac:spMkLst>
            <pc:docMk/>
            <pc:sldMk cId="3338019307" sldId="261"/>
            <ac:spMk id="15" creationId="{0F003B1F-6640-94B2-F479-F06B4704726C}"/>
          </ac:spMkLst>
        </pc:spChg>
        <pc:spChg chg="mod">
          <ac:chgData name="Servizi ACI Como" userId="29b4053e-24bd-4d09-a7c8-692d320a9315" providerId="ADAL" clId="{FF4427DE-B82A-45AE-81AB-08208894F56B}" dt="2024-01-16T10:04:45.203" v="289" actId="14100"/>
          <ac:spMkLst>
            <pc:docMk/>
            <pc:sldMk cId="3338019307" sldId="261"/>
            <ac:spMk id="16" creationId="{146EC465-3AF6-B114-AE9B-6086AC78C3C8}"/>
          </ac:spMkLst>
        </pc:spChg>
        <pc:spChg chg="mod">
          <ac:chgData name="Servizi ACI Como" userId="29b4053e-24bd-4d09-a7c8-692d320a9315" providerId="ADAL" clId="{FF4427DE-B82A-45AE-81AB-08208894F56B}" dt="2024-01-16T10:04:47.091" v="290" actId="14100"/>
          <ac:spMkLst>
            <pc:docMk/>
            <pc:sldMk cId="3338019307" sldId="261"/>
            <ac:spMk id="17" creationId="{15E9268A-51B6-A5E8-0B43-7091DE690524}"/>
          </ac:spMkLst>
        </pc:spChg>
        <pc:picChg chg="del mod">
          <ac:chgData name="Servizi ACI Como" userId="29b4053e-24bd-4d09-a7c8-692d320a9315" providerId="ADAL" clId="{FF4427DE-B82A-45AE-81AB-08208894F56B}" dt="2024-01-18T12:14:31.777" v="781" actId="478"/>
          <ac:picMkLst>
            <pc:docMk/>
            <pc:sldMk cId="3338019307" sldId="261"/>
            <ac:picMk id="18" creationId="{1316227D-9BC5-2685-DC68-3D5D2AB8108C}"/>
          </ac:picMkLst>
        </pc:picChg>
      </pc:sldChg>
      <pc:sldChg chg="delSp modSp mod">
        <pc:chgData name="Servizi ACI Como" userId="29b4053e-24bd-4d09-a7c8-692d320a9315" providerId="ADAL" clId="{FF4427DE-B82A-45AE-81AB-08208894F56B}" dt="2024-02-02T10:32:25.106" v="927" actId="20577"/>
        <pc:sldMkLst>
          <pc:docMk/>
          <pc:sldMk cId="1784402287" sldId="262"/>
        </pc:sldMkLst>
        <pc:spChg chg="mod">
          <ac:chgData name="Servizi ACI Como" userId="29b4053e-24bd-4d09-a7c8-692d320a9315" providerId="ADAL" clId="{FF4427DE-B82A-45AE-81AB-08208894F56B}" dt="2024-01-16T10:17:55.486" v="758" actId="115"/>
          <ac:spMkLst>
            <pc:docMk/>
            <pc:sldMk cId="1784402287" sldId="262"/>
            <ac:spMk id="6" creationId="{112928BF-912E-0E0A-F5CB-2B3D55404386}"/>
          </ac:spMkLst>
        </pc:spChg>
        <pc:spChg chg="mod">
          <ac:chgData name="Servizi ACI Como" userId="29b4053e-24bd-4d09-a7c8-692d320a9315" providerId="ADAL" clId="{FF4427DE-B82A-45AE-81AB-08208894F56B}" dt="2024-01-16T10:18:06.980" v="761" actId="207"/>
          <ac:spMkLst>
            <pc:docMk/>
            <pc:sldMk cId="1784402287" sldId="262"/>
            <ac:spMk id="9" creationId="{F2E8F7EB-BFDE-8AC2-483E-5DC7F939802D}"/>
          </ac:spMkLst>
        </pc:spChg>
        <pc:spChg chg="mod">
          <ac:chgData name="Servizi ACI Como" userId="29b4053e-24bd-4d09-a7c8-692d320a9315" providerId="ADAL" clId="{FF4427DE-B82A-45AE-81AB-08208894F56B}" dt="2024-01-16T10:18:10.557" v="762" actId="207"/>
          <ac:spMkLst>
            <pc:docMk/>
            <pc:sldMk cId="1784402287" sldId="262"/>
            <ac:spMk id="10" creationId="{D745CC7F-4B95-3A67-7186-0919C27C5CE4}"/>
          </ac:spMkLst>
        </pc:spChg>
        <pc:spChg chg="mod">
          <ac:chgData name="Servizi ACI Como" userId="29b4053e-24bd-4d09-a7c8-692d320a9315" providerId="ADAL" clId="{FF4427DE-B82A-45AE-81AB-08208894F56B}" dt="2024-01-16T10:18:18.582" v="765" actId="207"/>
          <ac:spMkLst>
            <pc:docMk/>
            <pc:sldMk cId="1784402287" sldId="262"/>
            <ac:spMk id="11" creationId="{59889951-A653-8685-7690-1B0D15938B5E}"/>
          </ac:spMkLst>
        </pc:spChg>
        <pc:spChg chg="mod">
          <ac:chgData name="Servizi ACI Como" userId="29b4053e-24bd-4d09-a7c8-692d320a9315" providerId="ADAL" clId="{FF4427DE-B82A-45AE-81AB-08208894F56B}" dt="2024-02-02T10:32:25.106" v="927" actId="20577"/>
          <ac:spMkLst>
            <pc:docMk/>
            <pc:sldMk cId="1784402287" sldId="262"/>
            <ac:spMk id="13" creationId="{F898DB05-1AAF-FF37-357D-807C845AFAC7}"/>
          </ac:spMkLst>
        </pc:spChg>
        <pc:picChg chg="del mod">
          <ac:chgData name="Servizi ACI Como" userId="29b4053e-24bd-4d09-a7c8-692d320a9315" providerId="ADAL" clId="{FF4427DE-B82A-45AE-81AB-08208894F56B}" dt="2024-01-18T12:14:40.473" v="783" actId="478"/>
          <ac:picMkLst>
            <pc:docMk/>
            <pc:sldMk cId="1784402287" sldId="262"/>
            <ac:picMk id="19" creationId="{1B714B43-841B-B4DB-1DD8-4A757E6607A8}"/>
          </ac:picMkLst>
        </pc:picChg>
      </pc:sldChg>
      <pc:sldChg chg="addSp delSp modSp mod">
        <pc:chgData name="Servizi ACI Como" userId="29b4053e-24bd-4d09-a7c8-692d320a9315" providerId="ADAL" clId="{FF4427DE-B82A-45AE-81AB-08208894F56B}" dt="2024-01-18T12:17:23.883" v="926" actId="1076"/>
        <pc:sldMkLst>
          <pc:docMk/>
          <pc:sldMk cId="2390252576" sldId="263"/>
        </pc:sldMkLst>
        <pc:spChg chg="del mod">
          <ac:chgData name="Servizi ACI Como" userId="29b4053e-24bd-4d09-a7c8-692d320a9315" providerId="ADAL" clId="{FF4427DE-B82A-45AE-81AB-08208894F56B}" dt="2024-01-18T12:15:03.337" v="785" actId="478"/>
          <ac:spMkLst>
            <pc:docMk/>
            <pc:sldMk cId="2390252576" sldId="263"/>
            <ac:spMk id="2" creationId="{551F3E66-CFD5-45FD-A0BB-B711AD61DECC}"/>
          </ac:spMkLst>
        </pc:spChg>
        <pc:spChg chg="add mod">
          <ac:chgData name="Servizi ACI Como" userId="29b4053e-24bd-4d09-a7c8-692d320a9315" providerId="ADAL" clId="{FF4427DE-B82A-45AE-81AB-08208894F56B}" dt="2024-01-18T12:17:23.883" v="926" actId="1076"/>
          <ac:spMkLst>
            <pc:docMk/>
            <pc:sldMk cId="2390252576" sldId="263"/>
            <ac:spMk id="3" creationId="{B9603AF1-21BA-B857-8C05-087A52D2718B}"/>
          </ac:spMkLst>
        </pc:spChg>
        <pc:spChg chg="add mod">
          <ac:chgData name="Servizi ACI Como" userId="29b4053e-24bd-4d09-a7c8-692d320a9315" providerId="ADAL" clId="{FF4427DE-B82A-45AE-81AB-08208894F56B}" dt="2024-01-18T12:15:26.931" v="791" actId="1076"/>
          <ac:spMkLst>
            <pc:docMk/>
            <pc:sldMk cId="2390252576" sldId="263"/>
            <ac:spMk id="4" creationId="{96345616-A7FA-85A2-C224-21476BE651BC}"/>
          </ac:spMkLst>
        </pc:spChg>
        <pc:spChg chg="add del mod">
          <ac:chgData name="Servizi ACI Como" userId="29b4053e-24bd-4d09-a7c8-692d320a9315" providerId="ADAL" clId="{FF4427DE-B82A-45AE-81AB-08208894F56B}" dt="2024-01-18T12:15:05.534" v="786" actId="478"/>
          <ac:spMkLst>
            <pc:docMk/>
            <pc:sldMk cId="2390252576" sldId="263"/>
            <ac:spMk id="6" creationId="{AA7C6B14-C778-DC46-B7F3-5CC34A3E8330}"/>
          </ac:spMkLst>
        </pc:spChg>
        <pc:spChg chg="del mod">
          <ac:chgData name="Servizi ACI Como" userId="29b4053e-24bd-4d09-a7c8-692d320a9315" providerId="ADAL" clId="{FF4427DE-B82A-45AE-81AB-08208894F56B}" dt="2024-01-18T12:15:02.105" v="784" actId="478"/>
          <ac:spMkLst>
            <pc:docMk/>
            <pc:sldMk cId="2390252576" sldId="263"/>
            <ac:spMk id="12" creationId="{DFE25041-8369-226F-4820-2941915299E4}"/>
          </ac:spMkLst>
        </pc:spChg>
        <pc:picChg chg="del mod">
          <ac:chgData name="Servizi ACI Como" userId="29b4053e-24bd-4d09-a7c8-692d320a9315" providerId="ADAL" clId="{FF4427DE-B82A-45AE-81AB-08208894F56B}" dt="2024-01-18T12:14:35.126" v="782" actId="478"/>
          <ac:picMkLst>
            <pc:docMk/>
            <pc:sldMk cId="2390252576" sldId="263"/>
            <ac:picMk id="4098" creationId="{6D2443EE-0E66-065D-9C93-7B2A01A89AC1}"/>
          </ac:picMkLst>
        </pc:picChg>
      </pc:sldChg>
      <pc:sldChg chg="delSp modSp mod">
        <pc:chgData name="Servizi ACI Como" userId="29b4053e-24bd-4d09-a7c8-692d320a9315" providerId="ADAL" clId="{FF4427DE-B82A-45AE-81AB-08208894F56B}" dt="2024-01-18T12:14:29.060" v="780" actId="478"/>
        <pc:sldMkLst>
          <pc:docMk/>
          <pc:sldMk cId="999710004" sldId="264"/>
        </pc:sldMkLst>
        <pc:spChg chg="mod">
          <ac:chgData name="Servizi ACI Como" userId="29b4053e-24bd-4d09-a7c8-692d320a9315" providerId="ADAL" clId="{FF4427DE-B82A-45AE-81AB-08208894F56B}" dt="2024-01-16T13:15:04.871" v="778" actId="20577"/>
          <ac:spMkLst>
            <pc:docMk/>
            <pc:sldMk cId="999710004" sldId="264"/>
            <ac:spMk id="2" creationId="{551F3E66-CFD5-45FD-A0BB-B711AD61DECC}"/>
          </ac:spMkLst>
        </pc:spChg>
        <pc:spChg chg="mod">
          <ac:chgData name="Servizi ACI Como" userId="29b4053e-24bd-4d09-a7c8-692d320a9315" providerId="ADAL" clId="{FF4427DE-B82A-45AE-81AB-08208894F56B}" dt="2024-01-16T13:14:52.598" v="769" actId="20577"/>
          <ac:spMkLst>
            <pc:docMk/>
            <pc:sldMk cId="999710004" sldId="264"/>
            <ac:spMk id="12" creationId="{DFE25041-8369-226F-4820-2941915299E4}"/>
          </ac:spMkLst>
        </pc:spChg>
        <pc:picChg chg="del">
          <ac:chgData name="Servizi ACI Como" userId="29b4053e-24bd-4d09-a7c8-692d320a9315" providerId="ADAL" clId="{FF4427DE-B82A-45AE-81AB-08208894F56B}" dt="2024-01-18T12:14:29.060" v="780" actId="478"/>
          <ac:picMkLst>
            <pc:docMk/>
            <pc:sldMk cId="999710004" sldId="264"/>
            <ac:picMk id="4098" creationId="{6D2443EE-0E66-065D-9C93-7B2A01A89AC1}"/>
          </ac:picMkLst>
        </pc:picChg>
      </pc:sldChg>
      <pc:sldChg chg="addSp delSp modSp mod">
        <pc:chgData name="Servizi ACI Como" userId="29b4053e-24bd-4d09-a7c8-692d320a9315" providerId="ADAL" clId="{FF4427DE-B82A-45AE-81AB-08208894F56B}" dt="2024-01-18T12:17:10.555" v="925" actId="1076"/>
        <pc:sldMkLst>
          <pc:docMk/>
          <pc:sldMk cId="3591010915" sldId="265"/>
        </pc:sldMkLst>
        <pc:spChg chg="mod">
          <ac:chgData name="Servizi ACI Como" userId="29b4053e-24bd-4d09-a7c8-692d320a9315" providerId="ADAL" clId="{FF4427DE-B82A-45AE-81AB-08208894F56B}" dt="2024-01-18T12:15:53.675" v="819" actId="20577"/>
          <ac:spMkLst>
            <pc:docMk/>
            <pc:sldMk cId="3591010915" sldId="265"/>
            <ac:spMk id="2" creationId="{551F3E66-CFD5-45FD-A0BB-B711AD61DECC}"/>
          </ac:spMkLst>
        </pc:spChg>
        <pc:spChg chg="mod">
          <ac:chgData name="Servizi ACI Como" userId="29b4053e-24bd-4d09-a7c8-692d320a9315" providerId="ADAL" clId="{FF4427DE-B82A-45AE-81AB-08208894F56B}" dt="2024-01-18T12:15:48.674" v="812" actId="20577"/>
          <ac:spMkLst>
            <pc:docMk/>
            <pc:sldMk cId="3591010915" sldId="265"/>
            <ac:spMk id="3" creationId="{B9603AF1-21BA-B857-8C05-087A52D2718B}"/>
          </ac:spMkLst>
        </pc:spChg>
        <pc:spChg chg="del mod">
          <ac:chgData name="Servizi ACI Como" userId="29b4053e-24bd-4d09-a7c8-692d320a9315" providerId="ADAL" clId="{FF4427DE-B82A-45AE-81AB-08208894F56B}" dt="2024-01-18T12:15:33.918" v="793" actId="478"/>
          <ac:spMkLst>
            <pc:docMk/>
            <pc:sldMk cId="3591010915" sldId="265"/>
            <ac:spMk id="4" creationId="{96345616-A7FA-85A2-C224-21476BE651BC}"/>
          </ac:spMkLst>
        </pc:spChg>
        <pc:spChg chg="add mod">
          <ac:chgData name="Servizi ACI Como" userId="29b4053e-24bd-4d09-a7c8-692d320a9315" providerId="ADAL" clId="{FF4427DE-B82A-45AE-81AB-08208894F56B}" dt="2024-01-18T12:17:10.555" v="925" actId="1076"/>
          <ac:spMkLst>
            <pc:docMk/>
            <pc:sldMk cId="3591010915" sldId="265"/>
            <ac:spMk id="5" creationId="{1B013066-7A25-B1BA-E010-D4AA8EB606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30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1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38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41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639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458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570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26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96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47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7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79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72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85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10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51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17FE-892C-4718-8AF0-BA74A6FAD55F}" type="datetimeFigureOut">
              <a:rPr lang="it-IT" smtClean="0"/>
              <a:t>02/02/2024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DC1321-699A-422A-BAFA-30ED42D65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73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logo, design&#10;&#10;Descrizione generata automaticamente">
            <a:extLst>
              <a:ext uri="{FF2B5EF4-FFF2-40B4-BE49-F238E27FC236}">
                <a16:creationId xmlns:a16="http://schemas.microsoft.com/office/drawing/2014/main" id="{9BE113A7-02CE-E5BE-EBED-171CDB9E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493" y="-317634"/>
            <a:ext cx="7142223" cy="616016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1D784CB-F7D3-26A8-4344-FBAC609D34FC}"/>
              </a:ext>
            </a:extLst>
          </p:cNvPr>
          <p:cNvSpPr txBox="1"/>
          <p:nvPr/>
        </p:nvSpPr>
        <p:spPr>
          <a:xfrm>
            <a:off x="2372007" y="4158590"/>
            <a:ext cx="5703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www.automobileclublombardia.it</a:t>
            </a:r>
          </a:p>
        </p:txBody>
      </p:sp>
    </p:spTree>
    <p:extLst>
      <p:ext uri="{BB962C8B-B14F-4D97-AF65-F5344CB8AC3E}">
        <p14:creationId xmlns:p14="http://schemas.microsoft.com/office/powerpoint/2010/main" val="408579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3E66-CFD5-45FD-A0BB-B711AD61D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4251" y="2055713"/>
            <a:ext cx="6703201" cy="744418"/>
          </a:xfrm>
        </p:spPr>
        <p:txBody>
          <a:bodyPr>
            <a:noAutofit/>
          </a:bodyPr>
          <a:lstStyle/>
          <a:p>
            <a:pPr algn="ctr"/>
            <a:r>
              <a:rPr lang="it-IT" sz="4400" b="1" i="1" dirty="0">
                <a:solidFill>
                  <a:schemeClr val="accent2">
                    <a:lumMod val="75000"/>
                  </a:schemeClr>
                </a:solidFill>
              </a:rPr>
              <a:t>CHI PUO’ PARTECIPARE</a:t>
            </a:r>
          </a:p>
        </p:txBody>
      </p:sp>
      <p:pic>
        <p:nvPicPr>
          <p:cNvPr id="7" name="Picture 2" descr="logo sf">
            <a:extLst>
              <a:ext uri="{FF2B5EF4-FFF2-40B4-BE49-F238E27FC236}">
                <a16:creationId xmlns:a16="http://schemas.microsoft.com/office/drawing/2014/main" id="{9E3ED868-28AA-04E8-497A-146C8CD4D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-84102"/>
            <a:ext cx="1586460" cy="15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E25041-8369-226F-4820-2941915299E4}"/>
              </a:ext>
            </a:extLst>
          </p:cNvPr>
          <p:cNvSpPr txBox="1"/>
          <p:nvPr/>
        </p:nvSpPr>
        <p:spPr>
          <a:xfrm>
            <a:off x="704439" y="3291697"/>
            <a:ext cx="9002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002060"/>
                </a:solidFill>
              </a:rPr>
              <a:t>Primi e secondi Conduttori: sono ammessi tutti i </a:t>
            </a:r>
            <a:r>
              <a:rPr lang="it-IT" sz="2000" b="1" u="sng" dirty="0">
                <a:solidFill>
                  <a:srgbClr val="002060"/>
                </a:solidFill>
              </a:rPr>
              <a:t>Soci</a:t>
            </a:r>
            <a:r>
              <a:rPr lang="it-IT" sz="2000" b="1" dirty="0">
                <a:solidFill>
                  <a:srgbClr val="002060"/>
                </a:solidFill>
              </a:rPr>
              <a:t> degli Automobile Club Lombardi intestatari di una tessera associativa ACI, valida per l’anno in corso, titolari di una licenza sportiva di conduttore o di concorrente/conduttore in corso di validità.</a:t>
            </a:r>
          </a:p>
        </p:txBody>
      </p:sp>
      <p:pic>
        <p:nvPicPr>
          <p:cNvPr id="14" name="Immagine 13" descr="Immagine che contiene testo, logo, Carattere, simbolo&#10;&#10;Descrizione generata automaticamente">
            <a:extLst>
              <a:ext uri="{FF2B5EF4-FFF2-40B4-BE49-F238E27FC236}">
                <a16:creationId xmlns:a16="http://schemas.microsoft.com/office/drawing/2014/main" id="{F912FEAD-2FD0-C20D-4904-13518953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2" y="158009"/>
            <a:ext cx="2287992" cy="74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3E66-CFD5-45FD-A0BB-B711AD61D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4251" y="2055713"/>
            <a:ext cx="6703201" cy="744418"/>
          </a:xfrm>
        </p:spPr>
        <p:txBody>
          <a:bodyPr>
            <a:noAutofit/>
          </a:bodyPr>
          <a:lstStyle/>
          <a:p>
            <a:pPr algn="ctr"/>
            <a:r>
              <a:rPr lang="it-IT" sz="4400" b="1" i="1">
                <a:solidFill>
                  <a:schemeClr val="accent2">
                    <a:lumMod val="75000"/>
                  </a:schemeClr>
                </a:solidFill>
              </a:rPr>
              <a:t>COME PARTECIPARE</a:t>
            </a:r>
            <a:endParaRPr lang="it-IT" sz="4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logo sf">
            <a:extLst>
              <a:ext uri="{FF2B5EF4-FFF2-40B4-BE49-F238E27FC236}">
                <a16:creationId xmlns:a16="http://schemas.microsoft.com/office/drawing/2014/main" id="{9E3ED868-28AA-04E8-497A-146C8CD4D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-84102"/>
            <a:ext cx="1586460" cy="15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E25041-8369-226F-4820-2941915299E4}"/>
              </a:ext>
            </a:extLst>
          </p:cNvPr>
          <p:cNvSpPr txBox="1"/>
          <p:nvPr/>
        </p:nvSpPr>
        <p:spPr>
          <a:xfrm>
            <a:off x="704439" y="3291697"/>
            <a:ext cx="9002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000" b="1" dirty="0">
              <a:solidFill>
                <a:srgbClr val="002060"/>
              </a:solidFill>
            </a:endParaRPr>
          </a:p>
          <a:p>
            <a:pPr algn="just"/>
            <a:r>
              <a:rPr lang="it-IT" sz="2000" b="1" dirty="0">
                <a:solidFill>
                  <a:srgbClr val="002060"/>
                </a:solidFill>
              </a:rPr>
              <a:t>Non è prevista nessuna iscrizione.</a:t>
            </a:r>
          </a:p>
          <a:p>
            <a:pPr algn="just"/>
            <a:r>
              <a:rPr lang="it-IT" sz="2000" b="1" dirty="0">
                <a:solidFill>
                  <a:srgbClr val="002060"/>
                </a:solidFill>
              </a:rPr>
              <a:t>Sarà il singolo organizzatore a predisporre l’elenco dei Soci partecipanti.</a:t>
            </a:r>
          </a:p>
        </p:txBody>
      </p:sp>
      <p:pic>
        <p:nvPicPr>
          <p:cNvPr id="14" name="Immagine 13" descr="Immagine che contiene testo, logo, Carattere, simbolo&#10;&#10;Descrizione generata automaticamente">
            <a:extLst>
              <a:ext uri="{FF2B5EF4-FFF2-40B4-BE49-F238E27FC236}">
                <a16:creationId xmlns:a16="http://schemas.microsoft.com/office/drawing/2014/main" id="{F912FEAD-2FD0-C20D-4904-13518953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2" y="158009"/>
            <a:ext cx="2287992" cy="74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1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3E66-CFD5-45FD-A0BB-B711AD61D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4815" y="1176451"/>
            <a:ext cx="6703201" cy="744418"/>
          </a:xfrm>
        </p:spPr>
        <p:txBody>
          <a:bodyPr>
            <a:noAutofit/>
          </a:bodyPr>
          <a:lstStyle/>
          <a:p>
            <a:pPr algn="ctr"/>
            <a:r>
              <a:rPr lang="it-IT" sz="4400" b="1" i="1" dirty="0">
                <a:solidFill>
                  <a:schemeClr val="accent2">
                    <a:lumMod val="75000"/>
                  </a:schemeClr>
                </a:solidFill>
              </a:rPr>
              <a:t>QUANTE GARE</a:t>
            </a:r>
          </a:p>
        </p:txBody>
      </p:sp>
      <p:pic>
        <p:nvPicPr>
          <p:cNvPr id="7" name="Picture 2" descr="logo sf">
            <a:extLst>
              <a:ext uri="{FF2B5EF4-FFF2-40B4-BE49-F238E27FC236}">
                <a16:creationId xmlns:a16="http://schemas.microsoft.com/office/drawing/2014/main" id="{9E3ED868-28AA-04E8-497A-146C8CD4D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-84102"/>
            <a:ext cx="1586460" cy="15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magine 13" descr="Immagine che contiene testo, logo, Carattere, simbolo&#10;&#10;Descrizione generata automaticamente">
            <a:extLst>
              <a:ext uri="{FF2B5EF4-FFF2-40B4-BE49-F238E27FC236}">
                <a16:creationId xmlns:a16="http://schemas.microsoft.com/office/drawing/2014/main" id="{F912FEAD-2FD0-C20D-4904-13518953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2" y="158009"/>
            <a:ext cx="2287992" cy="744418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EB031365-5E08-CBE9-C420-506D75B584B3}"/>
              </a:ext>
            </a:extLst>
          </p:cNvPr>
          <p:cNvSpPr/>
          <p:nvPr/>
        </p:nvSpPr>
        <p:spPr>
          <a:xfrm>
            <a:off x="416460" y="2194893"/>
            <a:ext cx="8727540" cy="372674"/>
          </a:xfrm>
          <a:prstGeom prst="rect">
            <a:avLst/>
          </a:prstGeom>
          <a:solidFill>
            <a:srgbClr val="4C628F"/>
          </a:solidFill>
          <a:ln>
            <a:solidFill>
              <a:srgbClr val="4C6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1B389F8-B7E1-6EA6-AF48-C756D04A3A8A}"/>
              </a:ext>
            </a:extLst>
          </p:cNvPr>
          <p:cNvSpPr/>
          <p:nvPr/>
        </p:nvSpPr>
        <p:spPr>
          <a:xfrm>
            <a:off x="335523" y="2837878"/>
            <a:ext cx="8464445" cy="372674"/>
          </a:xfrm>
          <a:prstGeom prst="rect">
            <a:avLst/>
          </a:prstGeom>
          <a:solidFill>
            <a:srgbClr val="4C628F"/>
          </a:solidFill>
          <a:ln>
            <a:solidFill>
              <a:srgbClr val="4C6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F0780B5C-51A6-BACC-A526-131DAFE7A9F0}"/>
              </a:ext>
            </a:extLst>
          </p:cNvPr>
          <p:cNvSpPr/>
          <p:nvPr/>
        </p:nvSpPr>
        <p:spPr>
          <a:xfrm>
            <a:off x="152525" y="3478796"/>
            <a:ext cx="8303412" cy="372674"/>
          </a:xfrm>
          <a:prstGeom prst="rect">
            <a:avLst/>
          </a:prstGeom>
          <a:solidFill>
            <a:srgbClr val="4C628F"/>
          </a:solidFill>
          <a:ln>
            <a:solidFill>
              <a:srgbClr val="4C6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F003B1F-6640-94B2-F479-F06B4704726C}"/>
              </a:ext>
            </a:extLst>
          </p:cNvPr>
          <p:cNvSpPr/>
          <p:nvPr/>
        </p:nvSpPr>
        <p:spPr>
          <a:xfrm>
            <a:off x="82421" y="4123159"/>
            <a:ext cx="7993270" cy="372674"/>
          </a:xfrm>
          <a:prstGeom prst="rect">
            <a:avLst/>
          </a:prstGeom>
          <a:solidFill>
            <a:srgbClr val="4C628F"/>
          </a:solidFill>
          <a:ln>
            <a:solidFill>
              <a:srgbClr val="4C6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46EC465-3AF6-B114-AE9B-6086AC78C3C8}"/>
              </a:ext>
            </a:extLst>
          </p:cNvPr>
          <p:cNvSpPr/>
          <p:nvPr/>
        </p:nvSpPr>
        <p:spPr>
          <a:xfrm>
            <a:off x="-1" y="4794169"/>
            <a:ext cx="7714097" cy="372674"/>
          </a:xfrm>
          <a:prstGeom prst="rect">
            <a:avLst/>
          </a:prstGeom>
          <a:solidFill>
            <a:srgbClr val="4C628F"/>
          </a:solidFill>
          <a:ln>
            <a:solidFill>
              <a:srgbClr val="4C6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15E9268A-51B6-A5E8-0B43-7091DE690524}"/>
              </a:ext>
            </a:extLst>
          </p:cNvPr>
          <p:cNvSpPr/>
          <p:nvPr/>
        </p:nvSpPr>
        <p:spPr>
          <a:xfrm>
            <a:off x="-1" y="5438532"/>
            <a:ext cx="7304773" cy="372674"/>
          </a:xfrm>
          <a:prstGeom prst="rect">
            <a:avLst/>
          </a:prstGeom>
          <a:solidFill>
            <a:srgbClr val="4C628F"/>
          </a:solidFill>
          <a:ln>
            <a:solidFill>
              <a:srgbClr val="4C6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92F790E-8075-82AA-A8FF-85665CD0F9E8}"/>
              </a:ext>
            </a:extLst>
          </p:cNvPr>
          <p:cNvSpPr txBox="1"/>
          <p:nvPr/>
        </p:nvSpPr>
        <p:spPr>
          <a:xfrm>
            <a:off x="-72429" y="3414250"/>
            <a:ext cx="7615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</a:t>
            </a:r>
            <a:r>
              <a:rPr lang="it-IT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Rally Coppa Valtellina – AC Sondrio – 22 giugno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7CCF3B-77C0-283D-B83F-E717805654C4}"/>
              </a:ext>
            </a:extLst>
          </p:cNvPr>
          <p:cNvSpPr txBox="1"/>
          <p:nvPr/>
        </p:nvSpPr>
        <p:spPr>
          <a:xfrm>
            <a:off x="99167" y="2772359"/>
            <a:ext cx="7668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</a:t>
            </a:r>
            <a:r>
              <a:rPr lang="it-IT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Rally Prealpi Orobiche – AC Bergamo – 21 aprile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525ACE-4810-3A16-2E1A-F087F38BB54D}"/>
              </a:ext>
            </a:extLst>
          </p:cNvPr>
          <p:cNvSpPr txBox="1"/>
          <p:nvPr/>
        </p:nvSpPr>
        <p:spPr>
          <a:xfrm>
            <a:off x="335523" y="2127063"/>
            <a:ext cx="737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it-IT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Rally dei Laghi – ASD Rally dei Laghi – 2/3 marzo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3BA11EB-EB2B-B6D9-2BDE-95FE6D17EF74}"/>
              </a:ext>
            </a:extLst>
          </p:cNvPr>
          <p:cNvSpPr txBox="1"/>
          <p:nvPr/>
        </p:nvSpPr>
        <p:spPr>
          <a:xfrm>
            <a:off x="94604" y="4059940"/>
            <a:ext cx="643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Rally Valli Oltrepò – CST Sport – 2 agosto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E25041-8369-226F-4820-2941915299E4}"/>
              </a:ext>
            </a:extLst>
          </p:cNvPr>
          <p:cNvSpPr txBox="1"/>
          <p:nvPr/>
        </p:nvSpPr>
        <p:spPr>
          <a:xfrm>
            <a:off x="-51360" y="5386018"/>
            <a:ext cx="694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Rally Trofeo Villa d’Este – AC Como – 12 ottobre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093AD50-D5D9-7F4F-DA03-7A601FA1B33F}"/>
              </a:ext>
            </a:extLst>
          </p:cNvPr>
          <p:cNvSpPr txBox="1"/>
          <p:nvPr/>
        </p:nvSpPr>
        <p:spPr>
          <a:xfrm>
            <a:off x="-374761" y="4740048"/>
            <a:ext cx="7798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</a:t>
            </a:r>
            <a:r>
              <a:rPr lang="it-IT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Rally 1000 Miglia – AC Brescia – 12/14 settembre</a:t>
            </a:r>
          </a:p>
        </p:txBody>
      </p:sp>
    </p:spTree>
    <p:extLst>
      <p:ext uri="{BB962C8B-B14F-4D97-AF65-F5344CB8AC3E}">
        <p14:creationId xmlns:p14="http://schemas.microsoft.com/office/powerpoint/2010/main" val="333801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sf">
            <a:extLst>
              <a:ext uri="{FF2B5EF4-FFF2-40B4-BE49-F238E27FC236}">
                <a16:creationId xmlns:a16="http://schemas.microsoft.com/office/drawing/2014/main" id="{9E3ED868-28AA-04E8-497A-146C8CD4D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-84102"/>
            <a:ext cx="1586460" cy="15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magine 13" descr="Immagine che contiene testo, logo, Carattere, simbolo&#10;&#10;Descrizione generata automaticamente">
            <a:extLst>
              <a:ext uri="{FF2B5EF4-FFF2-40B4-BE49-F238E27FC236}">
                <a16:creationId xmlns:a16="http://schemas.microsoft.com/office/drawing/2014/main" id="{F912FEAD-2FD0-C20D-4904-13518953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2" y="158009"/>
            <a:ext cx="2287992" cy="744418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B9603AF1-21BA-B857-8C05-087A52D2718B}"/>
              </a:ext>
            </a:extLst>
          </p:cNvPr>
          <p:cNvSpPr txBox="1">
            <a:spLocks/>
          </p:cNvSpPr>
          <p:nvPr/>
        </p:nvSpPr>
        <p:spPr>
          <a:xfrm>
            <a:off x="1630396" y="1427520"/>
            <a:ext cx="6703201" cy="7444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400" b="1" i="1" dirty="0">
                <a:solidFill>
                  <a:schemeClr val="accent2">
                    <a:lumMod val="75000"/>
                  </a:schemeClr>
                </a:solidFill>
              </a:rPr>
              <a:t>PUNTEGGI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345616-A7FA-85A2-C224-21476BE651BC}"/>
              </a:ext>
            </a:extLst>
          </p:cNvPr>
          <p:cNvSpPr txBox="1"/>
          <p:nvPr/>
        </p:nvSpPr>
        <p:spPr>
          <a:xfrm>
            <a:off x="600850" y="2771869"/>
            <a:ext cx="90501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CLASSIFICA ASSOLUTA</a:t>
            </a:r>
          </a:p>
          <a:p>
            <a:pPr algn="just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In ciascuna gara sarà attribuito a ciascun conduttore, in base alle classifiche, un punteggio in riferimento al risultato ottenuto e al coefficiente assegnato alla gara.</a:t>
            </a:r>
          </a:p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CLASSIFICA DI CLASSE</a:t>
            </a:r>
          </a:p>
          <a:p>
            <a:pPr algn="just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In ciascuna gara sarà attribuito a ciascun conduttore, in base alle classifiche, un punteggio in riferimento al risultato ottenuto e al numero di partenti di classe, senza coefficiente assegnato alla gara</a:t>
            </a:r>
          </a:p>
        </p:txBody>
      </p:sp>
    </p:spTree>
    <p:extLst>
      <p:ext uri="{BB962C8B-B14F-4D97-AF65-F5344CB8AC3E}">
        <p14:creationId xmlns:p14="http://schemas.microsoft.com/office/powerpoint/2010/main" val="239025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3E66-CFD5-45FD-A0BB-B711AD61D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470" y="1223257"/>
            <a:ext cx="6703201" cy="744418"/>
          </a:xfrm>
        </p:spPr>
        <p:txBody>
          <a:bodyPr>
            <a:noAutofit/>
          </a:bodyPr>
          <a:lstStyle/>
          <a:p>
            <a:pPr algn="ctr"/>
            <a:r>
              <a:rPr lang="it-IT" sz="4400" b="1" i="1" dirty="0">
                <a:solidFill>
                  <a:schemeClr val="accent2">
                    <a:lumMod val="75000"/>
                  </a:schemeClr>
                </a:solidFill>
              </a:rPr>
              <a:t>TITOLI TROFEO</a:t>
            </a:r>
          </a:p>
        </p:txBody>
      </p:sp>
      <p:pic>
        <p:nvPicPr>
          <p:cNvPr id="7" name="Picture 2" descr="logo sf">
            <a:extLst>
              <a:ext uri="{FF2B5EF4-FFF2-40B4-BE49-F238E27FC236}">
                <a16:creationId xmlns:a16="http://schemas.microsoft.com/office/drawing/2014/main" id="{9E3ED868-28AA-04E8-497A-146C8CD4D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-84102"/>
            <a:ext cx="1586460" cy="15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E25041-8369-226F-4820-2941915299E4}"/>
              </a:ext>
            </a:extLst>
          </p:cNvPr>
          <p:cNvSpPr txBox="1"/>
          <p:nvPr/>
        </p:nvSpPr>
        <p:spPr>
          <a:xfrm>
            <a:off x="471052" y="2001721"/>
            <a:ext cx="9580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Campione Lombardo Rally “primo e secondo conduttore” </a:t>
            </a:r>
          </a:p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Campione Lombardo di Classe “primo e secondo conduttore” </a:t>
            </a:r>
          </a:p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Campione Lombardo Rally “primo e secondo conduttore” Under 25 - Over 55</a:t>
            </a:r>
          </a:p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Campione Lombardo Rally Femminile “primo e secondo conduttore”</a:t>
            </a:r>
          </a:p>
        </p:txBody>
      </p:sp>
      <p:pic>
        <p:nvPicPr>
          <p:cNvPr id="14" name="Immagine 13" descr="Immagine che contiene testo, logo, Carattere, simbolo&#10;&#10;Descrizione generata automaticamente">
            <a:extLst>
              <a:ext uri="{FF2B5EF4-FFF2-40B4-BE49-F238E27FC236}">
                <a16:creationId xmlns:a16="http://schemas.microsoft.com/office/drawing/2014/main" id="{F912FEAD-2FD0-C20D-4904-13518953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2" y="158009"/>
            <a:ext cx="2287992" cy="744418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B9603AF1-21BA-B857-8C05-087A52D2718B}"/>
              </a:ext>
            </a:extLst>
          </p:cNvPr>
          <p:cNvSpPr txBox="1">
            <a:spLocks/>
          </p:cNvSpPr>
          <p:nvPr/>
        </p:nvSpPr>
        <p:spPr>
          <a:xfrm>
            <a:off x="1633471" y="3532841"/>
            <a:ext cx="6703201" cy="7444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400" b="1" i="1" dirty="0">
                <a:solidFill>
                  <a:schemeClr val="accent2">
                    <a:lumMod val="75000"/>
                  </a:schemeClr>
                </a:solidFill>
              </a:rPr>
              <a:t>TITOLI SINGOLA GARA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013066-7A25-B1BA-E010-D4AA8EB6061F}"/>
              </a:ext>
            </a:extLst>
          </p:cNvPr>
          <p:cNvSpPr txBox="1"/>
          <p:nvPr/>
        </p:nvSpPr>
        <p:spPr>
          <a:xfrm>
            <a:off x="815330" y="4424454"/>
            <a:ext cx="8339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- 1° Classificato Assoluto</a:t>
            </a:r>
          </a:p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- 2° Classificato Assoluto</a:t>
            </a:r>
          </a:p>
          <a:p>
            <a:pPr algn="just"/>
            <a:r>
              <a:rPr lang="it-IT" sz="2000" b="1" dirty="0">
                <a:solidFill>
                  <a:schemeClr val="accent2">
                    <a:lumMod val="75000"/>
                  </a:schemeClr>
                </a:solidFill>
              </a:rPr>
              <a:t>- 3° Classificato Assoluto</a:t>
            </a:r>
          </a:p>
        </p:txBody>
      </p:sp>
    </p:spTree>
    <p:extLst>
      <p:ext uri="{BB962C8B-B14F-4D97-AF65-F5344CB8AC3E}">
        <p14:creationId xmlns:p14="http://schemas.microsoft.com/office/powerpoint/2010/main" val="359101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3E66-CFD5-45FD-A0BB-B711AD61D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582" y="1194550"/>
            <a:ext cx="6703201" cy="744418"/>
          </a:xfrm>
        </p:spPr>
        <p:txBody>
          <a:bodyPr>
            <a:noAutofit/>
          </a:bodyPr>
          <a:lstStyle/>
          <a:p>
            <a:pPr algn="ctr"/>
            <a:r>
              <a:rPr lang="it-IT" sz="4400" b="1" i="1" dirty="0">
                <a:solidFill>
                  <a:schemeClr val="accent2">
                    <a:lumMod val="75000"/>
                  </a:schemeClr>
                </a:solidFill>
              </a:rPr>
              <a:t>MONTEPREMI</a:t>
            </a:r>
          </a:p>
        </p:txBody>
      </p:sp>
      <p:pic>
        <p:nvPicPr>
          <p:cNvPr id="7" name="Picture 2" descr="logo sf">
            <a:extLst>
              <a:ext uri="{FF2B5EF4-FFF2-40B4-BE49-F238E27FC236}">
                <a16:creationId xmlns:a16="http://schemas.microsoft.com/office/drawing/2014/main" id="{9E3ED868-28AA-04E8-497A-146C8CD4D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-84102"/>
            <a:ext cx="1586460" cy="15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FE25041-8369-226F-4820-2941915299E4}"/>
              </a:ext>
            </a:extLst>
          </p:cNvPr>
          <p:cNvSpPr txBox="1"/>
          <p:nvPr/>
        </p:nvSpPr>
        <p:spPr>
          <a:xfrm>
            <a:off x="831691" y="2038556"/>
            <a:ext cx="887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002060"/>
                </a:solidFill>
              </a:rPr>
              <a:t>PREMI IN DENARO: </a:t>
            </a:r>
            <a:r>
              <a:rPr lang="it-IT" sz="2200" dirty="0">
                <a:solidFill>
                  <a:srgbClr val="002060"/>
                </a:solidFill>
              </a:rPr>
              <a:t>Il montepremi complessivo è pari a </a:t>
            </a:r>
            <a:r>
              <a:rPr lang="it-IT" sz="2200" b="1" i="1" dirty="0">
                <a:solidFill>
                  <a:schemeClr val="bg2">
                    <a:lumMod val="75000"/>
                  </a:schemeClr>
                </a:solidFill>
              </a:rPr>
              <a:t>30.000 euro</a:t>
            </a:r>
          </a:p>
        </p:txBody>
      </p:sp>
      <p:pic>
        <p:nvPicPr>
          <p:cNvPr id="14" name="Immagine 13" descr="Immagine che contiene testo, logo, Carattere, simbolo&#10;&#10;Descrizione generata automaticamente">
            <a:extLst>
              <a:ext uri="{FF2B5EF4-FFF2-40B4-BE49-F238E27FC236}">
                <a16:creationId xmlns:a16="http://schemas.microsoft.com/office/drawing/2014/main" id="{F912FEAD-2FD0-C20D-4904-13518953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2" y="158009"/>
            <a:ext cx="2287992" cy="744418"/>
          </a:xfrm>
          <a:prstGeom prst="rect">
            <a:avLst/>
          </a:prstGeom>
        </p:spPr>
      </p:pic>
      <p:pic>
        <p:nvPicPr>
          <p:cNvPr id="4" name="Immagine 3" descr="Immagine che contiene trofeo, ottone, emblema, oro&#10;&#10;Descrizione generata automaticamente">
            <a:extLst>
              <a:ext uri="{FF2B5EF4-FFF2-40B4-BE49-F238E27FC236}">
                <a16:creationId xmlns:a16="http://schemas.microsoft.com/office/drawing/2014/main" id="{D3D0CA77-0044-0999-A111-586928B01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43" y="2927835"/>
            <a:ext cx="302450" cy="2577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2928BF-912E-0E0A-F5CB-2B3D55404386}"/>
              </a:ext>
            </a:extLst>
          </p:cNvPr>
          <p:cNvSpPr txBox="1"/>
          <p:nvPr/>
        </p:nvSpPr>
        <p:spPr>
          <a:xfrm>
            <a:off x="771460" y="2881257"/>
            <a:ext cx="90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1°ASSOLUTO: 20% del montepremi complessivo, pari a </a:t>
            </a:r>
            <a:r>
              <a:rPr lang="it-IT" b="1" dirty="0">
                <a:solidFill>
                  <a:schemeClr val="bg2">
                    <a:lumMod val="75000"/>
                  </a:schemeClr>
                </a:solidFill>
              </a:rPr>
              <a:t>€6.000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E8F7EB-BFDE-8AC2-483E-5DC7F939802D}"/>
              </a:ext>
            </a:extLst>
          </p:cNvPr>
          <p:cNvSpPr txBox="1"/>
          <p:nvPr/>
        </p:nvSpPr>
        <p:spPr>
          <a:xfrm>
            <a:off x="1041576" y="3244334"/>
            <a:ext cx="8227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2°ASSOLUTO: 10% del montepremi complessivo, pari a </a:t>
            </a:r>
            <a:r>
              <a:rPr lang="it-IT" b="1" dirty="0">
                <a:solidFill>
                  <a:schemeClr val="bg2">
                    <a:lumMod val="75000"/>
                  </a:schemeClr>
                </a:solidFill>
              </a:rPr>
              <a:t>€3.000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745CC7F-4B95-3A67-7186-0919C27C5CE4}"/>
              </a:ext>
            </a:extLst>
          </p:cNvPr>
          <p:cNvSpPr txBox="1"/>
          <p:nvPr/>
        </p:nvSpPr>
        <p:spPr>
          <a:xfrm>
            <a:off x="1299616" y="3630528"/>
            <a:ext cx="6929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3°ASSOLUTO: 5% del montepremi complessivo, pari a </a:t>
            </a:r>
            <a:r>
              <a:rPr lang="it-IT" b="1" dirty="0">
                <a:solidFill>
                  <a:schemeClr val="bg2">
                    <a:lumMod val="75000"/>
                  </a:schemeClr>
                </a:solidFill>
              </a:rPr>
              <a:t>€1.500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9889951-A653-8685-7690-1B0D15938B5E}"/>
              </a:ext>
            </a:extLst>
          </p:cNvPr>
          <p:cNvSpPr txBox="1"/>
          <p:nvPr/>
        </p:nvSpPr>
        <p:spPr>
          <a:xfrm>
            <a:off x="1588018" y="4390010"/>
            <a:ext cx="829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1°ASSOLUTO UNDER25: 10% del montepremi complessivo, pari a </a:t>
            </a:r>
            <a:r>
              <a:rPr lang="it-IT" b="1" dirty="0">
                <a:solidFill>
                  <a:schemeClr val="bg2">
                    <a:lumMod val="75000"/>
                  </a:schemeClr>
                </a:solidFill>
              </a:rPr>
              <a:t>€3.000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898DB05-1AAF-FF37-357D-807C845AFAC7}"/>
              </a:ext>
            </a:extLst>
          </p:cNvPr>
          <p:cNvSpPr txBox="1"/>
          <p:nvPr/>
        </p:nvSpPr>
        <p:spPr>
          <a:xfrm>
            <a:off x="1859807" y="4759342"/>
            <a:ext cx="8396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1°DI OGNI CLASSE e FEMMINILE: 55% del montepremi complessivo </a:t>
            </a:r>
          </a:p>
          <a:p>
            <a:r>
              <a:rPr lang="it-IT" b="1" dirty="0">
                <a:solidFill>
                  <a:srgbClr val="002060"/>
                </a:solidFill>
              </a:rPr>
              <a:t>                                                   (ripartito per ogni classe e femminile)</a:t>
            </a:r>
          </a:p>
          <a:p>
            <a:r>
              <a:rPr lang="it-IT" b="1" dirty="0">
                <a:solidFill>
                  <a:srgbClr val="002060"/>
                </a:solidFill>
              </a:rPr>
              <a:t>							     pari a </a:t>
            </a:r>
            <a:r>
              <a:rPr lang="it-IT" b="1" dirty="0">
                <a:solidFill>
                  <a:schemeClr val="bg2">
                    <a:lumMod val="75000"/>
                  </a:schemeClr>
                </a:solidFill>
              </a:rPr>
              <a:t>€16.500</a:t>
            </a:r>
          </a:p>
        </p:txBody>
      </p:sp>
      <p:pic>
        <p:nvPicPr>
          <p:cNvPr id="15" name="Immagine 14" descr="Immagine che contiene trofeo, ottone, emblema, oro&#10;&#10;Descrizione generata automaticamente">
            <a:extLst>
              <a:ext uri="{FF2B5EF4-FFF2-40B4-BE49-F238E27FC236}">
                <a16:creationId xmlns:a16="http://schemas.microsoft.com/office/drawing/2014/main" id="{B4CBEAB6-0CCC-5EC1-412E-AF68DBECFC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9" y="3316213"/>
            <a:ext cx="302450" cy="257770"/>
          </a:xfrm>
          <a:prstGeom prst="rect">
            <a:avLst/>
          </a:prstGeom>
        </p:spPr>
      </p:pic>
      <p:pic>
        <p:nvPicPr>
          <p:cNvPr id="16" name="Immagine 15" descr="Immagine che contiene trofeo, ottone, emblema, oro&#10;&#10;Descrizione generata automaticamente">
            <a:extLst>
              <a:ext uri="{FF2B5EF4-FFF2-40B4-BE49-F238E27FC236}">
                <a16:creationId xmlns:a16="http://schemas.microsoft.com/office/drawing/2014/main" id="{FA93FFAB-E618-67C4-8212-263321C489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6" y="3653807"/>
            <a:ext cx="302450" cy="257770"/>
          </a:xfrm>
          <a:prstGeom prst="rect">
            <a:avLst/>
          </a:prstGeom>
        </p:spPr>
      </p:pic>
      <p:pic>
        <p:nvPicPr>
          <p:cNvPr id="17" name="Immagine 16" descr="Immagine che contiene trofeo, ottone, emblema, oro&#10;&#10;Descrizione generata automaticamente">
            <a:extLst>
              <a:ext uri="{FF2B5EF4-FFF2-40B4-BE49-F238E27FC236}">
                <a16:creationId xmlns:a16="http://schemas.microsoft.com/office/drawing/2014/main" id="{9F34F5A5-7F2B-0CF2-C11D-48F827301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637" y="4471915"/>
            <a:ext cx="302450" cy="257770"/>
          </a:xfrm>
          <a:prstGeom prst="rect">
            <a:avLst/>
          </a:prstGeom>
        </p:spPr>
      </p:pic>
      <p:pic>
        <p:nvPicPr>
          <p:cNvPr id="18" name="Immagine 17" descr="Immagine che contiene trofeo, ottone, emblema, oro&#10;&#10;Descrizione generata automaticamente">
            <a:extLst>
              <a:ext uri="{FF2B5EF4-FFF2-40B4-BE49-F238E27FC236}">
                <a16:creationId xmlns:a16="http://schemas.microsoft.com/office/drawing/2014/main" id="{090CB583-C02D-5DFB-FA7C-728FB42108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57" y="4825334"/>
            <a:ext cx="302450" cy="25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0228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Personalizzato 4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002060"/>
      </a:accent1>
      <a:accent2>
        <a:srgbClr val="00539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F4E6B3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9bac13-67dc-4adf-b675-8253fcd32979">
      <Terms xmlns="http://schemas.microsoft.com/office/infopath/2007/PartnerControls"/>
    </lcf76f155ced4ddcb4097134ff3c332f>
    <TaxCatchAll xmlns="dbe0e3bd-4bad-4fc7-abe4-8f0392d109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E312701F1CE24495DE6B03EE324DB0" ma:contentTypeVersion="15" ma:contentTypeDescription="Creare un nuovo documento." ma:contentTypeScope="" ma:versionID="1f7d8b53bc8534793eda4a5faefaa0bc">
  <xsd:schema xmlns:xsd="http://www.w3.org/2001/XMLSchema" xmlns:xs="http://www.w3.org/2001/XMLSchema" xmlns:p="http://schemas.microsoft.com/office/2006/metadata/properties" xmlns:ns2="6d9bac13-67dc-4adf-b675-8253fcd32979" xmlns:ns3="dbe0e3bd-4bad-4fc7-abe4-8f0392d10963" targetNamespace="http://schemas.microsoft.com/office/2006/metadata/properties" ma:root="true" ma:fieldsID="d7a231652127411c472897d197066c26" ns2:_="" ns3:_="">
    <xsd:import namespace="6d9bac13-67dc-4adf-b675-8253fcd32979"/>
    <xsd:import namespace="dbe0e3bd-4bad-4fc7-abe4-8f0392d10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bac13-67dc-4adf-b675-8253fcd329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Tag immagine" ma:readOnly="false" ma:fieldId="{5cf76f15-5ced-4ddc-b409-7134ff3c332f}" ma:taxonomyMulti="true" ma:sspId="0422d13f-ec5d-4416-b2e2-06ca37c2b1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0e3bd-4bad-4fc7-abe4-8f0392d1096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3c9b89a-5077-4513-8e9e-8a7bfe677919}" ma:internalName="TaxCatchAll" ma:showField="CatchAllData" ma:web="dbe0e3bd-4bad-4fc7-abe4-8f0392d10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9C1A5-FEAE-433A-993E-69E1C4FE1A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54AB6D-21E9-4324-AAE6-888FC191C360}">
  <ds:schemaRefs>
    <ds:schemaRef ds:uri="http://schemas.microsoft.com/office/2006/metadata/properties"/>
    <ds:schemaRef ds:uri="http://schemas.microsoft.com/office/infopath/2007/PartnerControls"/>
    <ds:schemaRef ds:uri="6d9bac13-67dc-4adf-b675-8253fcd32979"/>
    <ds:schemaRef ds:uri="dbe0e3bd-4bad-4fc7-abe4-8f0392d10963"/>
  </ds:schemaRefs>
</ds:datastoreItem>
</file>

<file path=customXml/itemProps3.xml><?xml version="1.0" encoding="utf-8"?>
<ds:datastoreItem xmlns:ds="http://schemas.openxmlformats.org/officeDocument/2006/customXml" ds:itemID="{A13F9F49-DD29-4213-9593-4B2953A68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bac13-67dc-4adf-b675-8253fcd32979"/>
    <ds:schemaRef ds:uri="dbe0e3bd-4bad-4fc7-abe4-8f0392d109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</TotalTime>
  <Words>377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Presentazione standard di PowerPoint</vt:lpstr>
      <vt:lpstr>CHI PUO’ PARTECIPARE</vt:lpstr>
      <vt:lpstr>COME PARTECIPARE</vt:lpstr>
      <vt:lpstr>QUANTE GARE</vt:lpstr>
      <vt:lpstr>Presentazione standard di PowerPoint</vt:lpstr>
      <vt:lpstr>TITOLI TROFEO</vt:lpstr>
      <vt:lpstr>MONTEPREMI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SOCIALE  ACI COMO 2022</dc:title>
  <dc:creator>Contabilità ACI Como</dc:creator>
  <cp:lastModifiedBy>Servizi ACI Como</cp:lastModifiedBy>
  <cp:revision>19</cp:revision>
  <dcterms:created xsi:type="dcterms:W3CDTF">2022-12-07T09:08:03Z</dcterms:created>
  <dcterms:modified xsi:type="dcterms:W3CDTF">2024-02-02T10:32:28Z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0x010100BDE312701F1CE24495DE6B03EE324DB0</vt:lpwstr>
  </property>
  <property fmtid="{D5CDD505-2E9C-101B-9397-08002B2CF9AE}" pid="3" name="MediaServiceImageTags">
    <vt:lpwstr/>
  </property>
</Properties>
</file>